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5" r:id="rId3"/>
    <p:sldId id="266" r:id="rId4"/>
    <p:sldId id="267" r:id="rId5"/>
    <p:sldId id="269" r:id="rId6"/>
    <p:sldId id="276" r:id="rId7"/>
    <p:sldId id="277" r:id="rId8"/>
    <p:sldId id="278" r:id="rId9"/>
    <p:sldId id="268" r:id="rId10"/>
    <p:sldId id="272" r:id="rId11"/>
    <p:sldId id="271" r:id="rId12"/>
    <p:sldId id="270" r:id="rId13"/>
    <p:sldId id="258" r:id="rId14"/>
    <p:sldId id="259" r:id="rId15"/>
    <p:sldId id="264" r:id="rId16"/>
    <p:sldId id="263" r:id="rId17"/>
    <p:sldId id="260" r:id="rId18"/>
    <p:sldId id="262" r:id="rId19"/>
    <p:sldId id="261" r:id="rId20"/>
    <p:sldId id="273" r:id="rId21"/>
    <p:sldId id="274" r:id="rId22"/>
    <p:sldId id="275" r:id="rId2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5ACE3B-7C16-4C34-9FBE-6A76A81FADAD}" v="14" dt="2021-04-15T11:31:44.5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mut keskin" userId="acfd5fefda8700da" providerId="LiveId" clId="{7B5ACE3B-7C16-4C34-9FBE-6A76A81FADAD}"/>
    <pc:docChg chg="undo redo custSel addSld delSld modSld sldOrd">
      <pc:chgData name="mahmut keskin" userId="acfd5fefda8700da" providerId="LiveId" clId="{7B5ACE3B-7C16-4C34-9FBE-6A76A81FADAD}" dt="2021-04-15T11:32:03.706" v="432" actId="20577"/>
      <pc:docMkLst>
        <pc:docMk/>
      </pc:docMkLst>
      <pc:sldChg chg="modSp mod">
        <pc:chgData name="mahmut keskin" userId="acfd5fefda8700da" providerId="LiveId" clId="{7B5ACE3B-7C16-4C34-9FBE-6A76A81FADAD}" dt="2021-04-15T11:13:28.337" v="312" actId="14100"/>
        <pc:sldMkLst>
          <pc:docMk/>
          <pc:sldMk cId="2321144298" sldId="257"/>
        </pc:sldMkLst>
        <pc:spChg chg="mod">
          <ac:chgData name="mahmut keskin" userId="acfd5fefda8700da" providerId="LiveId" clId="{7B5ACE3B-7C16-4C34-9FBE-6A76A81FADAD}" dt="2021-04-15T11:13:18.872" v="310" actId="207"/>
          <ac:spMkLst>
            <pc:docMk/>
            <pc:sldMk cId="2321144298" sldId="257"/>
            <ac:spMk id="2" creationId="{00000000-0000-0000-0000-000000000000}"/>
          </ac:spMkLst>
        </pc:spChg>
        <pc:picChg chg="mod">
          <ac:chgData name="mahmut keskin" userId="acfd5fefda8700da" providerId="LiveId" clId="{7B5ACE3B-7C16-4C34-9FBE-6A76A81FADAD}" dt="2021-04-15T11:13:28.337" v="312" actId="14100"/>
          <ac:picMkLst>
            <pc:docMk/>
            <pc:sldMk cId="2321144298" sldId="257"/>
            <ac:picMk id="3074" creationId="{00000000-0000-0000-0000-000000000000}"/>
          </ac:picMkLst>
        </pc:picChg>
      </pc:sldChg>
      <pc:sldChg chg="modSp add del">
        <pc:chgData name="mahmut keskin" userId="acfd5fefda8700da" providerId="LiveId" clId="{7B5ACE3B-7C16-4C34-9FBE-6A76A81FADAD}" dt="2021-04-15T11:08:32.027" v="243" actId="47"/>
        <pc:sldMkLst>
          <pc:docMk/>
          <pc:sldMk cId="4151174143" sldId="258"/>
        </pc:sldMkLst>
        <pc:picChg chg="mod">
          <ac:chgData name="mahmut keskin" userId="acfd5fefda8700da" providerId="LiveId" clId="{7B5ACE3B-7C16-4C34-9FBE-6A76A81FADAD}" dt="2021-04-15T10:56:40.195" v="140" actId="14100"/>
          <ac:picMkLst>
            <pc:docMk/>
            <pc:sldMk cId="4151174143" sldId="258"/>
            <ac:picMk id="4" creationId="{F9E76FD5-0D3F-4024-96FA-B9D5B0CE5A5D}"/>
          </ac:picMkLst>
        </pc:picChg>
      </pc:sldChg>
      <pc:sldChg chg="add del">
        <pc:chgData name="mahmut keskin" userId="acfd5fefda8700da" providerId="LiveId" clId="{7B5ACE3B-7C16-4C34-9FBE-6A76A81FADAD}" dt="2021-04-15T11:08:32.349" v="244" actId="47"/>
        <pc:sldMkLst>
          <pc:docMk/>
          <pc:sldMk cId="260757625" sldId="259"/>
        </pc:sldMkLst>
      </pc:sldChg>
      <pc:sldChg chg="add del">
        <pc:chgData name="mahmut keskin" userId="acfd5fefda8700da" providerId="LiveId" clId="{7B5ACE3B-7C16-4C34-9FBE-6A76A81FADAD}" dt="2021-04-15T11:08:35.766" v="247" actId="47"/>
        <pc:sldMkLst>
          <pc:docMk/>
          <pc:sldMk cId="3808420987" sldId="260"/>
        </pc:sldMkLst>
      </pc:sldChg>
      <pc:sldChg chg="modSp add del mod">
        <pc:chgData name="mahmut keskin" userId="acfd5fefda8700da" providerId="LiveId" clId="{7B5ACE3B-7C16-4C34-9FBE-6A76A81FADAD}" dt="2021-04-15T11:08:53.036" v="258" actId="6549"/>
        <pc:sldMkLst>
          <pc:docMk/>
          <pc:sldMk cId="1687180685" sldId="261"/>
        </pc:sldMkLst>
        <pc:spChg chg="mod">
          <ac:chgData name="mahmut keskin" userId="acfd5fefda8700da" providerId="LiveId" clId="{7B5ACE3B-7C16-4C34-9FBE-6A76A81FADAD}" dt="2021-04-15T11:08:53.036" v="258" actId="6549"/>
          <ac:spMkLst>
            <pc:docMk/>
            <pc:sldMk cId="1687180685" sldId="261"/>
            <ac:spMk id="3" creationId="{ED51804D-4B21-46D5-B4C9-F862C68B7E7D}"/>
          </ac:spMkLst>
        </pc:spChg>
      </pc:sldChg>
      <pc:sldChg chg="add del">
        <pc:chgData name="mahmut keskin" userId="acfd5fefda8700da" providerId="LiveId" clId="{7B5ACE3B-7C16-4C34-9FBE-6A76A81FADAD}" dt="2021-04-15T11:08:36.619" v="248" actId="47"/>
        <pc:sldMkLst>
          <pc:docMk/>
          <pc:sldMk cId="3123970561" sldId="262"/>
        </pc:sldMkLst>
      </pc:sldChg>
      <pc:sldChg chg="add del">
        <pc:chgData name="mahmut keskin" userId="acfd5fefda8700da" providerId="LiveId" clId="{7B5ACE3B-7C16-4C34-9FBE-6A76A81FADAD}" dt="2021-04-15T11:08:34.321" v="246" actId="47"/>
        <pc:sldMkLst>
          <pc:docMk/>
          <pc:sldMk cId="746570689" sldId="263"/>
        </pc:sldMkLst>
      </pc:sldChg>
      <pc:sldChg chg="add del">
        <pc:chgData name="mahmut keskin" userId="acfd5fefda8700da" providerId="LiveId" clId="{7B5ACE3B-7C16-4C34-9FBE-6A76A81FADAD}" dt="2021-04-15T11:08:32.959" v="245" actId="47"/>
        <pc:sldMkLst>
          <pc:docMk/>
          <pc:sldMk cId="3072230618" sldId="264"/>
        </pc:sldMkLst>
      </pc:sldChg>
      <pc:sldChg chg="modSp new mod">
        <pc:chgData name="mahmut keskin" userId="acfd5fefda8700da" providerId="LiveId" clId="{7B5ACE3B-7C16-4C34-9FBE-6A76A81FADAD}" dt="2021-04-15T10:54:59.763" v="130" actId="20577"/>
        <pc:sldMkLst>
          <pc:docMk/>
          <pc:sldMk cId="3629093819" sldId="265"/>
        </pc:sldMkLst>
        <pc:spChg chg="mod">
          <ac:chgData name="mahmut keskin" userId="acfd5fefda8700da" providerId="LiveId" clId="{7B5ACE3B-7C16-4C34-9FBE-6A76A81FADAD}" dt="2021-04-15T10:52:43.426" v="13" actId="20577"/>
          <ac:spMkLst>
            <pc:docMk/>
            <pc:sldMk cId="3629093819" sldId="265"/>
            <ac:spMk id="2" creationId="{D86B5AAD-F75E-44F1-98A9-291068852B46}"/>
          </ac:spMkLst>
        </pc:spChg>
        <pc:spChg chg="mod">
          <ac:chgData name="mahmut keskin" userId="acfd5fefda8700da" providerId="LiveId" clId="{7B5ACE3B-7C16-4C34-9FBE-6A76A81FADAD}" dt="2021-04-15T10:54:59.763" v="130" actId="20577"/>
          <ac:spMkLst>
            <pc:docMk/>
            <pc:sldMk cId="3629093819" sldId="265"/>
            <ac:spMk id="3" creationId="{5EF7630D-4631-46BE-9CB9-1FDCA331CC3F}"/>
          </ac:spMkLst>
        </pc:spChg>
      </pc:sldChg>
      <pc:sldChg chg="modSp new mod">
        <pc:chgData name="mahmut keskin" userId="acfd5fefda8700da" providerId="LiveId" clId="{7B5ACE3B-7C16-4C34-9FBE-6A76A81FADAD}" dt="2021-04-15T10:55:59.447" v="135" actId="27636"/>
        <pc:sldMkLst>
          <pc:docMk/>
          <pc:sldMk cId="2429081631" sldId="266"/>
        </pc:sldMkLst>
        <pc:spChg chg="mod">
          <ac:chgData name="mahmut keskin" userId="acfd5fefda8700da" providerId="LiveId" clId="{7B5ACE3B-7C16-4C34-9FBE-6A76A81FADAD}" dt="2021-04-15T10:55:59.381" v="134" actId="20578"/>
          <ac:spMkLst>
            <pc:docMk/>
            <pc:sldMk cId="2429081631" sldId="266"/>
            <ac:spMk id="2" creationId="{112B66B9-0A48-4725-90E5-073BB753ABB8}"/>
          </ac:spMkLst>
        </pc:spChg>
        <pc:spChg chg="mod">
          <ac:chgData name="mahmut keskin" userId="acfd5fefda8700da" providerId="LiveId" clId="{7B5ACE3B-7C16-4C34-9FBE-6A76A81FADAD}" dt="2021-04-15T10:55:59.447" v="135" actId="27636"/>
          <ac:spMkLst>
            <pc:docMk/>
            <pc:sldMk cId="2429081631" sldId="266"/>
            <ac:spMk id="3" creationId="{7AE55CA9-5E2E-4C21-B233-577E648CD423}"/>
          </ac:spMkLst>
        </pc:spChg>
      </pc:sldChg>
      <pc:sldChg chg="addSp modSp new mod">
        <pc:chgData name="mahmut keskin" userId="acfd5fefda8700da" providerId="LiveId" clId="{7B5ACE3B-7C16-4C34-9FBE-6A76A81FADAD}" dt="2021-04-15T10:58:55.596" v="147"/>
        <pc:sldMkLst>
          <pc:docMk/>
          <pc:sldMk cId="3133886003" sldId="267"/>
        </pc:sldMkLst>
        <pc:spChg chg="mod">
          <ac:chgData name="mahmut keskin" userId="acfd5fefda8700da" providerId="LiveId" clId="{7B5ACE3B-7C16-4C34-9FBE-6A76A81FADAD}" dt="2021-04-15T10:58:55.596" v="147"/>
          <ac:spMkLst>
            <pc:docMk/>
            <pc:sldMk cId="3133886003" sldId="267"/>
            <ac:spMk id="2" creationId="{839E5ED3-7556-4A89-8D7C-DB046471B8DB}"/>
          </ac:spMkLst>
        </pc:spChg>
        <pc:spChg chg="mod">
          <ac:chgData name="mahmut keskin" userId="acfd5fefda8700da" providerId="LiveId" clId="{7B5ACE3B-7C16-4C34-9FBE-6A76A81FADAD}" dt="2021-04-15T10:57:47.828" v="144" actId="27636"/>
          <ac:spMkLst>
            <pc:docMk/>
            <pc:sldMk cId="3133886003" sldId="267"/>
            <ac:spMk id="3" creationId="{6CB43FD2-6295-4232-BE62-547BCD9FD443}"/>
          </ac:spMkLst>
        </pc:spChg>
        <pc:picChg chg="add mod">
          <ac:chgData name="mahmut keskin" userId="acfd5fefda8700da" providerId="LiveId" clId="{7B5ACE3B-7C16-4C34-9FBE-6A76A81FADAD}" dt="2021-04-15T10:56:53.691" v="141"/>
          <ac:picMkLst>
            <pc:docMk/>
            <pc:sldMk cId="3133886003" sldId="267"/>
            <ac:picMk id="4" creationId="{4FEFFEA1-B2A7-402D-946F-F70D34BB4C92}"/>
          </ac:picMkLst>
        </pc:picChg>
      </pc:sldChg>
      <pc:sldChg chg="modSp add mod">
        <pc:chgData name="mahmut keskin" userId="acfd5fefda8700da" providerId="LiveId" clId="{7B5ACE3B-7C16-4C34-9FBE-6A76A81FADAD}" dt="2021-04-15T11:00:30.821" v="156" actId="20578"/>
        <pc:sldMkLst>
          <pc:docMk/>
          <pc:sldMk cId="1659575836" sldId="268"/>
        </pc:sldMkLst>
        <pc:spChg chg="mod">
          <ac:chgData name="mahmut keskin" userId="acfd5fefda8700da" providerId="LiveId" clId="{7B5ACE3B-7C16-4C34-9FBE-6A76A81FADAD}" dt="2021-04-15T11:00:30.821" v="156" actId="20578"/>
          <ac:spMkLst>
            <pc:docMk/>
            <pc:sldMk cId="1659575836" sldId="268"/>
            <ac:spMk id="2" creationId="{839E5ED3-7556-4A89-8D7C-DB046471B8DB}"/>
          </ac:spMkLst>
        </pc:spChg>
        <pc:spChg chg="mod">
          <ac:chgData name="mahmut keskin" userId="acfd5fefda8700da" providerId="LiveId" clId="{7B5ACE3B-7C16-4C34-9FBE-6A76A81FADAD}" dt="2021-04-15T11:00:26.555" v="155"/>
          <ac:spMkLst>
            <pc:docMk/>
            <pc:sldMk cId="1659575836" sldId="268"/>
            <ac:spMk id="3" creationId="{6CB43FD2-6295-4232-BE62-547BCD9FD443}"/>
          </ac:spMkLst>
        </pc:spChg>
      </pc:sldChg>
      <pc:sldChg chg="modSp add mod ord">
        <pc:chgData name="mahmut keskin" userId="acfd5fefda8700da" providerId="LiveId" clId="{7B5ACE3B-7C16-4C34-9FBE-6A76A81FADAD}" dt="2021-04-15T10:59:42.076" v="151"/>
        <pc:sldMkLst>
          <pc:docMk/>
          <pc:sldMk cId="3500983343" sldId="269"/>
        </pc:sldMkLst>
        <pc:spChg chg="mod">
          <ac:chgData name="mahmut keskin" userId="acfd5fefda8700da" providerId="LiveId" clId="{7B5ACE3B-7C16-4C34-9FBE-6A76A81FADAD}" dt="2021-04-15T10:59:37.621" v="149"/>
          <ac:spMkLst>
            <pc:docMk/>
            <pc:sldMk cId="3500983343" sldId="269"/>
            <ac:spMk id="3" creationId="{6CB43FD2-6295-4232-BE62-547BCD9FD443}"/>
          </ac:spMkLst>
        </pc:spChg>
      </pc:sldChg>
      <pc:sldChg chg="add del">
        <pc:chgData name="mahmut keskin" userId="acfd5fefda8700da" providerId="LiveId" clId="{7B5ACE3B-7C16-4C34-9FBE-6A76A81FADAD}" dt="2021-04-15T11:08:31.459" v="242" actId="47"/>
        <pc:sldMkLst>
          <pc:docMk/>
          <pc:sldMk cId="628261441" sldId="270"/>
        </pc:sldMkLst>
      </pc:sldChg>
      <pc:sldChg chg="modSp add del mod">
        <pc:chgData name="mahmut keskin" userId="acfd5fefda8700da" providerId="LiveId" clId="{7B5ACE3B-7C16-4C34-9FBE-6A76A81FADAD}" dt="2021-04-15T11:08:30.282" v="241" actId="47"/>
        <pc:sldMkLst>
          <pc:docMk/>
          <pc:sldMk cId="2125520301" sldId="271"/>
        </pc:sldMkLst>
        <pc:spChg chg="mod">
          <ac:chgData name="mahmut keskin" userId="acfd5fefda8700da" providerId="LiveId" clId="{7B5ACE3B-7C16-4C34-9FBE-6A76A81FADAD}" dt="2021-04-15T11:02:19.777" v="161" actId="20578"/>
          <ac:spMkLst>
            <pc:docMk/>
            <pc:sldMk cId="2125520301" sldId="271"/>
            <ac:spMk id="2" creationId="{839E5ED3-7556-4A89-8D7C-DB046471B8DB}"/>
          </ac:spMkLst>
        </pc:spChg>
        <pc:spChg chg="mod">
          <ac:chgData name="mahmut keskin" userId="acfd5fefda8700da" providerId="LiveId" clId="{7B5ACE3B-7C16-4C34-9FBE-6A76A81FADAD}" dt="2021-04-15T11:02:19.847" v="162" actId="27636"/>
          <ac:spMkLst>
            <pc:docMk/>
            <pc:sldMk cId="2125520301" sldId="271"/>
            <ac:spMk id="3" creationId="{6CB43FD2-6295-4232-BE62-547BCD9FD443}"/>
          </ac:spMkLst>
        </pc:spChg>
      </pc:sldChg>
      <pc:sldChg chg="delSp modSp add mod">
        <pc:chgData name="mahmut keskin" userId="acfd5fefda8700da" providerId="LiveId" clId="{7B5ACE3B-7C16-4C34-9FBE-6A76A81FADAD}" dt="2021-04-15T11:01:21.370" v="158" actId="478"/>
        <pc:sldMkLst>
          <pc:docMk/>
          <pc:sldMk cId="862501398" sldId="272"/>
        </pc:sldMkLst>
        <pc:spChg chg="del">
          <ac:chgData name="mahmut keskin" userId="acfd5fefda8700da" providerId="LiveId" clId="{7B5ACE3B-7C16-4C34-9FBE-6A76A81FADAD}" dt="2021-04-15T11:01:21.370" v="158" actId="478"/>
          <ac:spMkLst>
            <pc:docMk/>
            <pc:sldMk cId="862501398" sldId="272"/>
            <ac:spMk id="2" creationId="{839E5ED3-7556-4A89-8D7C-DB046471B8DB}"/>
          </ac:spMkLst>
        </pc:spChg>
        <pc:spChg chg="mod">
          <ac:chgData name="mahmut keskin" userId="acfd5fefda8700da" providerId="LiveId" clId="{7B5ACE3B-7C16-4C34-9FBE-6A76A81FADAD}" dt="2021-04-15T11:01:16.457" v="157"/>
          <ac:spMkLst>
            <pc:docMk/>
            <pc:sldMk cId="862501398" sldId="272"/>
            <ac:spMk id="3" creationId="{6CB43FD2-6295-4232-BE62-547BCD9FD443}"/>
          </ac:spMkLst>
        </pc:spChg>
      </pc:sldChg>
      <pc:sldChg chg="modSp new mod">
        <pc:chgData name="mahmut keskin" userId="acfd5fefda8700da" providerId="LiveId" clId="{7B5ACE3B-7C16-4C34-9FBE-6A76A81FADAD}" dt="2021-04-15T11:10:27.876" v="287" actId="27636"/>
        <pc:sldMkLst>
          <pc:docMk/>
          <pc:sldMk cId="2760189272" sldId="273"/>
        </pc:sldMkLst>
        <pc:spChg chg="mod">
          <ac:chgData name="mahmut keskin" userId="acfd5fefda8700da" providerId="LiveId" clId="{7B5ACE3B-7C16-4C34-9FBE-6A76A81FADAD}" dt="2021-04-15T11:09:43.387" v="262" actId="20578"/>
          <ac:spMkLst>
            <pc:docMk/>
            <pc:sldMk cId="2760189272" sldId="273"/>
            <ac:spMk id="2" creationId="{ADD2B4F8-0398-4ED8-AFED-B92851E484D0}"/>
          </ac:spMkLst>
        </pc:spChg>
        <pc:spChg chg="mod">
          <ac:chgData name="mahmut keskin" userId="acfd5fefda8700da" providerId="LiveId" clId="{7B5ACE3B-7C16-4C34-9FBE-6A76A81FADAD}" dt="2021-04-15T11:10:27.876" v="287" actId="27636"/>
          <ac:spMkLst>
            <pc:docMk/>
            <pc:sldMk cId="2760189272" sldId="273"/>
            <ac:spMk id="3" creationId="{9F14EE1E-ED98-46ED-BF2F-AA573E7D2E5A}"/>
          </ac:spMkLst>
        </pc:spChg>
      </pc:sldChg>
      <pc:sldChg chg="modSp new mod">
        <pc:chgData name="mahmut keskin" userId="acfd5fefda8700da" providerId="LiveId" clId="{7B5ACE3B-7C16-4C34-9FBE-6A76A81FADAD}" dt="2021-04-15T11:11:43.529" v="298" actId="20577"/>
        <pc:sldMkLst>
          <pc:docMk/>
          <pc:sldMk cId="223302185" sldId="274"/>
        </pc:sldMkLst>
        <pc:spChg chg="mod">
          <ac:chgData name="mahmut keskin" userId="acfd5fefda8700da" providerId="LiveId" clId="{7B5ACE3B-7C16-4C34-9FBE-6A76A81FADAD}" dt="2021-04-15T11:10:47.393" v="291" actId="20578"/>
          <ac:spMkLst>
            <pc:docMk/>
            <pc:sldMk cId="223302185" sldId="274"/>
            <ac:spMk id="2" creationId="{9B29FCCD-F54C-4C9A-BD9B-B70EE8158545}"/>
          </ac:spMkLst>
        </pc:spChg>
        <pc:spChg chg="mod">
          <ac:chgData name="mahmut keskin" userId="acfd5fefda8700da" providerId="LiveId" clId="{7B5ACE3B-7C16-4C34-9FBE-6A76A81FADAD}" dt="2021-04-15T11:11:43.529" v="298" actId="20577"/>
          <ac:spMkLst>
            <pc:docMk/>
            <pc:sldMk cId="223302185" sldId="274"/>
            <ac:spMk id="3" creationId="{E2F6784B-57D4-48D9-93D1-6386F1FE1A72}"/>
          </ac:spMkLst>
        </pc:spChg>
      </pc:sldChg>
      <pc:sldChg chg="modSp new mod">
        <pc:chgData name="mahmut keskin" userId="acfd5fefda8700da" providerId="LiveId" clId="{7B5ACE3B-7C16-4C34-9FBE-6A76A81FADAD}" dt="2021-04-15T11:18:50.040" v="397" actId="20577"/>
        <pc:sldMkLst>
          <pc:docMk/>
          <pc:sldMk cId="2435611863" sldId="275"/>
        </pc:sldMkLst>
        <pc:spChg chg="mod">
          <ac:chgData name="mahmut keskin" userId="acfd5fefda8700da" providerId="LiveId" clId="{7B5ACE3B-7C16-4C34-9FBE-6A76A81FADAD}" dt="2021-04-15T11:18:50.040" v="397" actId="20577"/>
          <ac:spMkLst>
            <pc:docMk/>
            <pc:sldMk cId="2435611863" sldId="275"/>
            <ac:spMk id="2" creationId="{ADCD6883-28D6-41AF-B81A-C6AB23C0D349}"/>
          </ac:spMkLst>
        </pc:spChg>
        <pc:spChg chg="mod">
          <ac:chgData name="mahmut keskin" userId="acfd5fefda8700da" providerId="LiveId" clId="{7B5ACE3B-7C16-4C34-9FBE-6A76A81FADAD}" dt="2021-04-15T11:15:41.618" v="352" actId="6549"/>
          <ac:spMkLst>
            <pc:docMk/>
            <pc:sldMk cId="2435611863" sldId="275"/>
            <ac:spMk id="3" creationId="{09E1557F-162A-477C-9F43-50A36936CEF2}"/>
          </ac:spMkLst>
        </pc:spChg>
      </pc:sldChg>
      <pc:sldChg chg="modSp new mod">
        <pc:chgData name="mahmut keskin" userId="acfd5fefda8700da" providerId="LiveId" clId="{7B5ACE3B-7C16-4C34-9FBE-6A76A81FADAD}" dt="2021-04-15T11:27:28.717" v="400" actId="27636"/>
        <pc:sldMkLst>
          <pc:docMk/>
          <pc:sldMk cId="4098650831" sldId="276"/>
        </pc:sldMkLst>
        <pc:spChg chg="mod">
          <ac:chgData name="mahmut keskin" userId="acfd5fefda8700da" providerId="LiveId" clId="{7B5ACE3B-7C16-4C34-9FBE-6A76A81FADAD}" dt="2021-04-15T11:27:28.717" v="400" actId="27636"/>
          <ac:spMkLst>
            <pc:docMk/>
            <pc:sldMk cId="4098650831" sldId="276"/>
            <ac:spMk id="3" creationId="{76D02C93-B58E-4136-B443-3F17ED981AA7}"/>
          </ac:spMkLst>
        </pc:spChg>
      </pc:sldChg>
      <pc:sldChg chg="modSp new mod">
        <pc:chgData name="mahmut keskin" userId="acfd5fefda8700da" providerId="LiveId" clId="{7B5ACE3B-7C16-4C34-9FBE-6A76A81FADAD}" dt="2021-04-15T11:31:28.595" v="424" actId="27636"/>
        <pc:sldMkLst>
          <pc:docMk/>
          <pc:sldMk cId="3718513138" sldId="277"/>
        </pc:sldMkLst>
        <pc:spChg chg="mod">
          <ac:chgData name="mahmut keskin" userId="acfd5fefda8700da" providerId="LiveId" clId="{7B5ACE3B-7C16-4C34-9FBE-6A76A81FADAD}" dt="2021-04-15T11:30:50.214" v="414" actId="6549"/>
          <ac:spMkLst>
            <pc:docMk/>
            <pc:sldMk cId="3718513138" sldId="277"/>
            <ac:spMk id="2" creationId="{150107BC-B52A-430F-8BEA-15FAE747B02A}"/>
          </ac:spMkLst>
        </pc:spChg>
        <pc:spChg chg="mod">
          <ac:chgData name="mahmut keskin" userId="acfd5fefda8700da" providerId="LiveId" clId="{7B5ACE3B-7C16-4C34-9FBE-6A76A81FADAD}" dt="2021-04-15T11:31:28.595" v="424" actId="27636"/>
          <ac:spMkLst>
            <pc:docMk/>
            <pc:sldMk cId="3718513138" sldId="277"/>
            <ac:spMk id="3" creationId="{6EBE658D-AB2F-43D5-AF9D-CE603F4D1CEB}"/>
          </ac:spMkLst>
        </pc:spChg>
      </pc:sldChg>
      <pc:sldChg chg="modSp new mod">
        <pc:chgData name="mahmut keskin" userId="acfd5fefda8700da" providerId="LiveId" clId="{7B5ACE3B-7C16-4C34-9FBE-6A76A81FADAD}" dt="2021-04-15T11:32:03.706" v="432" actId="20577"/>
        <pc:sldMkLst>
          <pc:docMk/>
          <pc:sldMk cId="1527376795" sldId="278"/>
        </pc:sldMkLst>
        <pc:spChg chg="mod">
          <ac:chgData name="mahmut keskin" userId="acfd5fefda8700da" providerId="LiveId" clId="{7B5ACE3B-7C16-4C34-9FBE-6A76A81FADAD}" dt="2021-04-15T11:31:44.500" v="427" actId="20578"/>
          <ac:spMkLst>
            <pc:docMk/>
            <pc:sldMk cId="1527376795" sldId="278"/>
            <ac:spMk id="2" creationId="{E50D7ACA-E198-4544-B33F-3CC49A554F73}"/>
          </ac:spMkLst>
        </pc:spChg>
        <pc:spChg chg="mod">
          <ac:chgData name="mahmut keskin" userId="acfd5fefda8700da" providerId="LiveId" clId="{7B5ACE3B-7C16-4C34-9FBE-6A76A81FADAD}" dt="2021-04-15T11:32:03.706" v="432" actId="20577"/>
          <ac:spMkLst>
            <pc:docMk/>
            <pc:sldMk cId="1527376795" sldId="278"/>
            <ac:spMk id="3" creationId="{FA8089DD-8161-4ED5-A7EE-605EA347954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2A89D28-007D-4C5F-80AA-E0DE8B360BA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B11D62D5-D356-440C-AD98-DDCAACD435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7C43677-43B2-4475-A320-9EF7D12FFF4B}"/>
              </a:ext>
            </a:extLst>
          </p:cNvPr>
          <p:cNvSpPr>
            <a:spLocks noGrp="1"/>
          </p:cNvSpPr>
          <p:nvPr>
            <p:ph type="dt" sz="half" idx="10"/>
          </p:nvPr>
        </p:nvSpPr>
        <p:spPr/>
        <p:txBody>
          <a:bodyPr/>
          <a:lstStyle/>
          <a:p>
            <a:fld id="{CDF019AA-2513-44B8-8E56-35BD3F8F8240}" type="datetimeFigureOut">
              <a:rPr lang="tr-TR" smtClean="0"/>
              <a:t>15.04.2021</a:t>
            </a:fld>
            <a:endParaRPr lang="tr-TR"/>
          </a:p>
        </p:txBody>
      </p:sp>
      <p:sp>
        <p:nvSpPr>
          <p:cNvPr id="5" name="Alt Bilgi Yer Tutucusu 4">
            <a:extLst>
              <a:ext uri="{FF2B5EF4-FFF2-40B4-BE49-F238E27FC236}">
                <a16:creationId xmlns:a16="http://schemas.microsoft.com/office/drawing/2014/main" id="{EDC54BE7-18F5-4A7C-8A6E-4074FF02009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3037D20-607F-459E-A2AD-081350FBF36E}"/>
              </a:ext>
            </a:extLst>
          </p:cNvPr>
          <p:cNvSpPr>
            <a:spLocks noGrp="1"/>
          </p:cNvSpPr>
          <p:nvPr>
            <p:ph type="sldNum" sz="quarter" idx="12"/>
          </p:nvPr>
        </p:nvSpPr>
        <p:spPr/>
        <p:txBody>
          <a:bodyPr/>
          <a:lstStyle/>
          <a:p>
            <a:fld id="{5D930CE2-E237-40DC-A08E-4D82B5238387}" type="slidenum">
              <a:rPr lang="tr-TR" smtClean="0"/>
              <a:t>‹#›</a:t>
            </a:fld>
            <a:endParaRPr lang="tr-TR"/>
          </a:p>
        </p:txBody>
      </p:sp>
    </p:spTree>
    <p:extLst>
      <p:ext uri="{BB962C8B-B14F-4D97-AF65-F5344CB8AC3E}">
        <p14:creationId xmlns:p14="http://schemas.microsoft.com/office/powerpoint/2010/main" val="4034723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528C2F6-F249-4C3A-99DE-44C89E84A3D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CF75AB91-DC91-40B8-A0C7-155C0F0A8D3C}"/>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D30401E-9A73-4AAC-ADB8-AF7BFE6FD268}"/>
              </a:ext>
            </a:extLst>
          </p:cNvPr>
          <p:cNvSpPr>
            <a:spLocks noGrp="1"/>
          </p:cNvSpPr>
          <p:nvPr>
            <p:ph type="dt" sz="half" idx="10"/>
          </p:nvPr>
        </p:nvSpPr>
        <p:spPr/>
        <p:txBody>
          <a:bodyPr/>
          <a:lstStyle/>
          <a:p>
            <a:fld id="{CDF019AA-2513-44B8-8E56-35BD3F8F8240}" type="datetimeFigureOut">
              <a:rPr lang="tr-TR" smtClean="0"/>
              <a:t>15.04.2021</a:t>
            </a:fld>
            <a:endParaRPr lang="tr-TR"/>
          </a:p>
        </p:txBody>
      </p:sp>
      <p:sp>
        <p:nvSpPr>
          <p:cNvPr id="5" name="Alt Bilgi Yer Tutucusu 4">
            <a:extLst>
              <a:ext uri="{FF2B5EF4-FFF2-40B4-BE49-F238E27FC236}">
                <a16:creationId xmlns:a16="http://schemas.microsoft.com/office/drawing/2014/main" id="{92777680-3D14-4278-BA61-487551CD22E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E664B36-160B-440E-AF4E-A9BD2640CDA1}"/>
              </a:ext>
            </a:extLst>
          </p:cNvPr>
          <p:cNvSpPr>
            <a:spLocks noGrp="1"/>
          </p:cNvSpPr>
          <p:nvPr>
            <p:ph type="sldNum" sz="quarter" idx="12"/>
          </p:nvPr>
        </p:nvSpPr>
        <p:spPr/>
        <p:txBody>
          <a:bodyPr/>
          <a:lstStyle/>
          <a:p>
            <a:fld id="{5D930CE2-E237-40DC-A08E-4D82B5238387}" type="slidenum">
              <a:rPr lang="tr-TR" smtClean="0"/>
              <a:t>‹#›</a:t>
            </a:fld>
            <a:endParaRPr lang="tr-TR"/>
          </a:p>
        </p:txBody>
      </p:sp>
    </p:spTree>
    <p:extLst>
      <p:ext uri="{BB962C8B-B14F-4D97-AF65-F5344CB8AC3E}">
        <p14:creationId xmlns:p14="http://schemas.microsoft.com/office/powerpoint/2010/main" val="2092760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96D3B9E-3452-4CFC-A256-447E3AF0D3B4}"/>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233F329B-CCF2-4B21-AFE9-4A47274DD5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C5324DD4-6E6D-4954-8F71-F31E375B9C97}"/>
              </a:ext>
            </a:extLst>
          </p:cNvPr>
          <p:cNvSpPr>
            <a:spLocks noGrp="1"/>
          </p:cNvSpPr>
          <p:nvPr>
            <p:ph type="dt" sz="half" idx="10"/>
          </p:nvPr>
        </p:nvSpPr>
        <p:spPr/>
        <p:txBody>
          <a:bodyPr/>
          <a:lstStyle/>
          <a:p>
            <a:fld id="{CDF019AA-2513-44B8-8E56-35BD3F8F8240}" type="datetimeFigureOut">
              <a:rPr lang="tr-TR" smtClean="0"/>
              <a:t>15.04.2021</a:t>
            </a:fld>
            <a:endParaRPr lang="tr-TR"/>
          </a:p>
        </p:txBody>
      </p:sp>
      <p:sp>
        <p:nvSpPr>
          <p:cNvPr id="5" name="Alt Bilgi Yer Tutucusu 4">
            <a:extLst>
              <a:ext uri="{FF2B5EF4-FFF2-40B4-BE49-F238E27FC236}">
                <a16:creationId xmlns:a16="http://schemas.microsoft.com/office/drawing/2014/main" id="{81B3F136-4322-4372-B0E7-DB9A1F461F8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2F970BE-B200-464C-94DA-0F5BC751B31E}"/>
              </a:ext>
            </a:extLst>
          </p:cNvPr>
          <p:cNvSpPr>
            <a:spLocks noGrp="1"/>
          </p:cNvSpPr>
          <p:nvPr>
            <p:ph type="sldNum" sz="quarter" idx="12"/>
          </p:nvPr>
        </p:nvSpPr>
        <p:spPr/>
        <p:txBody>
          <a:bodyPr/>
          <a:lstStyle/>
          <a:p>
            <a:fld id="{5D930CE2-E237-40DC-A08E-4D82B5238387}" type="slidenum">
              <a:rPr lang="tr-TR" smtClean="0"/>
              <a:t>‹#›</a:t>
            </a:fld>
            <a:endParaRPr lang="tr-TR"/>
          </a:p>
        </p:txBody>
      </p:sp>
    </p:spTree>
    <p:extLst>
      <p:ext uri="{BB962C8B-B14F-4D97-AF65-F5344CB8AC3E}">
        <p14:creationId xmlns:p14="http://schemas.microsoft.com/office/powerpoint/2010/main" val="3704069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3292DC5-87D6-4CA9-96F5-21297FD847E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C6721A7-DAAC-4913-84AF-88DAEB6B7C0B}"/>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F55B83E-4203-4823-8F3B-92FF3E2C539C}"/>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EAEDF478-9911-4C16-A6ED-EA6E7EAE6F9F}"/>
              </a:ext>
            </a:extLst>
          </p:cNvPr>
          <p:cNvSpPr>
            <a:spLocks noGrp="1"/>
          </p:cNvSpPr>
          <p:nvPr>
            <p:ph type="dt" sz="half" idx="10"/>
          </p:nvPr>
        </p:nvSpPr>
        <p:spPr/>
        <p:txBody>
          <a:bodyPr/>
          <a:lstStyle/>
          <a:p>
            <a:fld id="{CDF019AA-2513-44B8-8E56-35BD3F8F8240}" type="datetimeFigureOut">
              <a:rPr lang="tr-TR" smtClean="0"/>
              <a:t>15.04.2021</a:t>
            </a:fld>
            <a:endParaRPr lang="tr-TR"/>
          </a:p>
        </p:txBody>
      </p:sp>
      <p:sp>
        <p:nvSpPr>
          <p:cNvPr id="6" name="Alt Bilgi Yer Tutucusu 5">
            <a:extLst>
              <a:ext uri="{FF2B5EF4-FFF2-40B4-BE49-F238E27FC236}">
                <a16:creationId xmlns:a16="http://schemas.microsoft.com/office/drawing/2014/main" id="{0F742261-01EE-4B13-853B-EC338635CC2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E7A195A-57A1-4BD6-87C9-BE26AFC4AF64}"/>
              </a:ext>
            </a:extLst>
          </p:cNvPr>
          <p:cNvSpPr>
            <a:spLocks noGrp="1"/>
          </p:cNvSpPr>
          <p:nvPr>
            <p:ph type="sldNum" sz="quarter" idx="12"/>
          </p:nvPr>
        </p:nvSpPr>
        <p:spPr/>
        <p:txBody>
          <a:bodyPr/>
          <a:lstStyle/>
          <a:p>
            <a:fld id="{5D930CE2-E237-40DC-A08E-4D82B5238387}" type="slidenum">
              <a:rPr lang="tr-TR" smtClean="0"/>
              <a:t>‹#›</a:t>
            </a:fld>
            <a:endParaRPr lang="tr-TR"/>
          </a:p>
        </p:txBody>
      </p:sp>
    </p:spTree>
    <p:extLst>
      <p:ext uri="{BB962C8B-B14F-4D97-AF65-F5344CB8AC3E}">
        <p14:creationId xmlns:p14="http://schemas.microsoft.com/office/powerpoint/2010/main" val="1766510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DC78BC9-4967-441E-AEFE-2BB6FD888769}"/>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5AD1738-3A4D-46C0-9D89-7ABD488EB7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9C81222A-B740-4D73-AFDF-76FDD297AA4D}"/>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78C95E47-0A69-4254-B5E3-45BCC6DDAA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48699787-9A79-44F9-8C61-40A6F7F8CCE0}"/>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D66F810-BBB7-4D24-BD46-6EFA7D4E0C32}"/>
              </a:ext>
            </a:extLst>
          </p:cNvPr>
          <p:cNvSpPr>
            <a:spLocks noGrp="1"/>
          </p:cNvSpPr>
          <p:nvPr>
            <p:ph type="dt" sz="half" idx="10"/>
          </p:nvPr>
        </p:nvSpPr>
        <p:spPr/>
        <p:txBody>
          <a:bodyPr/>
          <a:lstStyle/>
          <a:p>
            <a:fld id="{CDF019AA-2513-44B8-8E56-35BD3F8F8240}" type="datetimeFigureOut">
              <a:rPr lang="tr-TR" smtClean="0"/>
              <a:t>15.04.2021</a:t>
            </a:fld>
            <a:endParaRPr lang="tr-TR"/>
          </a:p>
        </p:txBody>
      </p:sp>
      <p:sp>
        <p:nvSpPr>
          <p:cNvPr id="8" name="Alt Bilgi Yer Tutucusu 7">
            <a:extLst>
              <a:ext uri="{FF2B5EF4-FFF2-40B4-BE49-F238E27FC236}">
                <a16:creationId xmlns:a16="http://schemas.microsoft.com/office/drawing/2014/main" id="{E9BA90EC-E936-453D-95A9-5A994F5F1A59}"/>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0F8D3E7D-BC05-4C9F-AFF5-556DF52E71E8}"/>
              </a:ext>
            </a:extLst>
          </p:cNvPr>
          <p:cNvSpPr>
            <a:spLocks noGrp="1"/>
          </p:cNvSpPr>
          <p:nvPr>
            <p:ph type="sldNum" sz="quarter" idx="12"/>
          </p:nvPr>
        </p:nvSpPr>
        <p:spPr/>
        <p:txBody>
          <a:bodyPr/>
          <a:lstStyle/>
          <a:p>
            <a:fld id="{5D930CE2-E237-40DC-A08E-4D82B5238387}" type="slidenum">
              <a:rPr lang="tr-TR" smtClean="0"/>
              <a:t>‹#›</a:t>
            </a:fld>
            <a:endParaRPr lang="tr-TR"/>
          </a:p>
        </p:txBody>
      </p:sp>
    </p:spTree>
    <p:extLst>
      <p:ext uri="{BB962C8B-B14F-4D97-AF65-F5344CB8AC3E}">
        <p14:creationId xmlns:p14="http://schemas.microsoft.com/office/powerpoint/2010/main" val="1033025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9253E7D-6080-4C94-8777-89AA2DC7C460}"/>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C69AE337-98E2-49D7-91C9-D0F486DDA3FB}"/>
              </a:ext>
            </a:extLst>
          </p:cNvPr>
          <p:cNvSpPr>
            <a:spLocks noGrp="1"/>
          </p:cNvSpPr>
          <p:nvPr>
            <p:ph type="dt" sz="half" idx="10"/>
          </p:nvPr>
        </p:nvSpPr>
        <p:spPr/>
        <p:txBody>
          <a:bodyPr/>
          <a:lstStyle/>
          <a:p>
            <a:fld id="{CDF019AA-2513-44B8-8E56-35BD3F8F8240}" type="datetimeFigureOut">
              <a:rPr lang="tr-TR" smtClean="0"/>
              <a:t>15.04.2021</a:t>
            </a:fld>
            <a:endParaRPr lang="tr-TR"/>
          </a:p>
        </p:txBody>
      </p:sp>
      <p:sp>
        <p:nvSpPr>
          <p:cNvPr id="4" name="Alt Bilgi Yer Tutucusu 3">
            <a:extLst>
              <a:ext uri="{FF2B5EF4-FFF2-40B4-BE49-F238E27FC236}">
                <a16:creationId xmlns:a16="http://schemas.microsoft.com/office/drawing/2014/main" id="{AC66C663-EFD5-486D-8551-4927E18BB66C}"/>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F28CE721-9650-4F8C-A474-B3CA19AA4CC4}"/>
              </a:ext>
            </a:extLst>
          </p:cNvPr>
          <p:cNvSpPr>
            <a:spLocks noGrp="1"/>
          </p:cNvSpPr>
          <p:nvPr>
            <p:ph type="sldNum" sz="quarter" idx="12"/>
          </p:nvPr>
        </p:nvSpPr>
        <p:spPr/>
        <p:txBody>
          <a:bodyPr/>
          <a:lstStyle/>
          <a:p>
            <a:fld id="{5D930CE2-E237-40DC-A08E-4D82B5238387}" type="slidenum">
              <a:rPr lang="tr-TR" smtClean="0"/>
              <a:t>‹#›</a:t>
            </a:fld>
            <a:endParaRPr lang="tr-TR"/>
          </a:p>
        </p:txBody>
      </p:sp>
    </p:spTree>
    <p:extLst>
      <p:ext uri="{BB962C8B-B14F-4D97-AF65-F5344CB8AC3E}">
        <p14:creationId xmlns:p14="http://schemas.microsoft.com/office/powerpoint/2010/main" val="1134886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E37D456A-189D-4F5D-913B-782943504F95}"/>
              </a:ext>
            </a:extLst>
          </p:cNvPr>
          <p:cNvSpPr>
            <a:spLocks noGrp="1"/>
          </p:cNvSpPr>
          <p:nvPr>
            <p:ph type="dt" sz="half" idx="10"/>
          </p:nvPr>
        </p:nvSpPr>
        <p:spPr/>
        <p:txBody>
          <a:bodyPr/>
          <a:lstStyle/>
          <a:p>
            <a:fld id="{CDF019AA-2513-44B8-8E56-35BD3F8F8240}" type="datetimeFigureOut">
              <a:rPr lang="tr-TR" smtClean="0"/>
              <a:t>15.04.2021</a:t>
            </a:fld>
            <a:endParaRPr lang="tr-TR"/>
          </a:p>
        </p:txBody>
      </p:sp>
      <p:sp>
        <p:nvSpPr>
          <p:cNvPr id="3" name="Alt Bilgi Yer Tutucusu 2">
            <a:extLst>
              <a:ext uri="{FF2B5EF4-FFF2-40B4-BE49-F238E27FC236}">
                <a16:creationId xmlns:a16="http://schemas.microsoft.com/office/drawing/2014/main" id="{00FE2F62-0727-4F9E-AC2E-F76C48367F8A}"/>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B5F8E5F-CC59-4A30-810D-AE000857ED87}"/>
              </a:ext>
            </a:extLst>
          </p:cNvPr>
          <p:cNvSpPr>
            <a:spLocks noGrp="1"/>
          </p:cNvSpPr>
          <p:nvPr>
            <p:ph type="sldNum" sz="quarter" idx="12"/>
          </p:nvPr>
        </p:nvSpPr>
        <p:spPr/>
        <p:txBody>
          <a:bodyPr/>
          <a:lstStyle/>
          <a:p>
            <a:fld id="{5D930CE2-E237-40DC-A08E-4D82B5238387}" type="slidenum">
              <a:rPr lang="tr-TR" smtClean="0"/>
              <a:t>‹#›</a:t>
            </a:fld>
            <a:endParaRPr lang="tr-TR"/>
          </a:p>
        </p:txBody>
      </p:sp>
    </p:spTree>
    <p:extLst>
      <p:ext uri="{BB962C8B-B14F-4D97-AF65-F5344CB8AC3E}">
        <p14:creationId xmlns:p14="http://schemas.microsoft.com/office/powerpoint/2010/main" val="3365454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BDF4023-4652-454B-B76B-F7177A59E6A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B60C2B7B-2BAB-4399-833F-DD93CA2C13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BD869F83-BD67-467C-9C95-2607F8C30D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CE4AAE5-D4FA-49E0-B6B9-FE40E32C8891}"/>
              </a:ext>
            </a:extLst>
          </p:cNvPr>
          <p:cNvSpPr>
            <a:spLocks noGrp="1"/>
          </p:cNvSpPr>
          <p:nvPr>
            <p:ph type="dt" sz="half" idx="10"/>
          </p:nvPr>
        </p:nvSpPr>
        <p:spPr/>
        <p:txBody>
          <a:bodyPr/>
          <a:lstStyle/>
          <a:p>
            <a:fld id="{CDF019AA-2513-44B8-8E56-35BD3F8F8240}" type="datetimeFigureOut">
              <a:rPr lang="tr-TR" smtClean="0"/>
              <a:t>15.04.2021</a:t>
            </a:fld>
            <a:endParaRPr lang="tr-TR"/>
          </a:p>
        </p:txBody>
      </p:sp>
      <p:sp>
        <p:nvSpPr>
          <p:cNvPr id="6" name="Alt Bilgi Yer Tutucusu 5">
            <a:extLst>
              <a:ext uri="{FF2B5EF4-FFF2-40B4-BE49-F238E27FC236}">
                <a16:creationId xmlns:a16="http://schemas.microsoft.com/office/drawing/2014/main" id="{7A26209B-5546-4CEE-AE86-EA38397A9B8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D1170BE-C4C7-4E09-94E9-4F860CC8000E}"/>
              </a:ext>
            </a:extLst>
          </p:cNvPr>
          <p:cNvSpPr>
            <a:spLocks noGrp="1"/>
          </p:cNvSpPr>
          <p:nvPr>
            <p:ph type="sldNum" sz="quarter" idx="12"/>
          </p:nvPr>
        </p:nvSpPr>
        <p:spPr/>
        <p:txBody>
          <a:bodyPr/>
          <a:lstStyle/>
          <a:p>
            <a:fld id="{5D930CE2-E237-40DC-A08E-4D82B5238387}" type="slidenum">
              <a:rPr lang="tr-TR" smtClean="0"/>
              <a:t>‹#›</a:t>
            </a:fld>
            <a:endParaRPr lang="tr-TR"/>
          </a:p>
        </p:txBody>
      </p:sp>
    </p:spTree>
    <p:extLst>
      <p:ext uri="{BB962C8B-B14F-4D97-AF65-F5344CB8AC3E}">
        <p14:creationId xmlns:p14="http://schemas.microsoft.com/office/powerpoint/2010/main" val="2289327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470FD8B-D749-42EA-A0DE-34F393A9450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BD27ADA0-C2EC-4A02-95EF-DCFCDEEEA7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91C11AB-BCBD-4526-901D-C8269B1341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9D8815D-C2AA-474C-979C-BB3F114930EF}"/>
              </a:ext>
            </a:extLst>
          </p:cNvPr>
          <p:cNvSpPr>
            <a:spLocks noGrp="1"/>
          </p:cNvSpPr>
          <p:nvPr>
            <p:ph type="dt" sz="half" idx="10"/>
          </p:nvPr>
        </p:nvSpPr>
        <p:spPr/>
        <p:txBody>
          <a:bodyPr/>
          <a:lstStyle/>
          <a:p>
            <a:fld id="{CDF019AA-2513-44B8-8E56-35BD3F8F8240}" type="datetimeFigureOut">
              <a:rPr lang="tr-TR" smtClean="0"/>
              <a:t>15.04.2021</a:t>
            </a:fld>
            <a:endParaRPr lang="tr-TR"/>
          </a:p>
        </p:txBody>
      </p:sp>
      <p:sp>
        <p:nvSpPr>
          <p:cNvPr id="6" name="Alt Bilgi Yer Tutucusu 5">
            <a:extLst>
              <a:ext uri="{FF2B5EF4-FFF2-40B4-BE49-F238E27FC236}">
                <a16:creationId xmlns:a16="http://schemas.microsoft.com/office/drawing/2014/main" id="{BEA830EF-24C3-4D57-B049-6EB1F22519E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F79B968-98EF-4988-822B-52781A26E91A}"/>
              </a:ext>
            </a:extLst>
          </p:cNvPr>
          <p:cNvSpPr>
            <a:spLocks noGrp="1"/>
          </p:cNvSpPr>
          <p:nvPr>
            <p:ph type="sldNum" sz="quarter" idx="12"/>
          </p:nvPr>
        </p:nvSpPr>
        <p:spPr/>
        <p:txBody>
          <a:bodyPr/>
          <a:lstStyle/>
          <a:p>
            <a:fld id="{5D930CE2-E237-40DC-A08E-4D82B5238387}" type="slidenum">
              <a:rPr lang="tr-TR" smtClean="0"/>
              <a:t>‹#›</a:t>
            </a:fld>
            <a:endParaRPr lang="tr-TR"/>
          </a:p>
        </p:txBody>
      </p:sp>
    </p:spTree>
    <p:extLst>
      <p:ext uri="{BB962C8B-B14F-4D97-AF65-F5344CB8AC3E}">
        <p14:creationId xmlns:p14="http://schemas.microsoft.com/office/powerpoint/2010/main" val="1199615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C7578D9-3C9B-4E78-AE0C-46C113795449}"/>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14375A22-BA07-4B5E-87C9-4A19B3AD51F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C4DBEBB-C273-4BF5-A3C6-DC5DC91DA5AA}"/>
              </a:ext>
            </a:extLst>
          </p:cNvPr>
          <p:cNvSpPr>
            <a:spLocks noGrp="1"/>
          </p:cNvSpPr>
          <p:nvPr>
            <p:ph type="dt" sz="half" idx="10"/>
          </p:nvPr>
        </p:nvSpPr>
        <p:spPr/>
        <p:txBody>
          <a:bodyPr/>
          <a:lstStyle/>
          <a:p>
            <a:fld id="{CDF019AA-2513-44B8-8E56-35BD3F8F8240}" type="datetimeFigureOut">
              <a:rPr lang="tr-TR" smtClean="0"/>
              <a:t>15.04.2021</a:t>
            </a:fld>
            <a:endParaRPr lang="tr-TR"/>
          </a:p>
        </p:txBody>
      </p:sp>
      <p:sp>
        <p:nvSpPr>
          <p:cNvPr id="5" name="Alt Bilgi Yer Tutucusu 4">
            <a:extLst>
              <a:ext uri="{FF2B5EF4-FFF2-40B4-BE49-F238E27FC236}">
                <a16:creationId xmlns:a16="http://schemas.microsoft.com/office/drawing/2014/main" id="{3078FE7C-B8B2-479D-9316-32EE11269F4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25D04D0-FE0D-4AD4-BEC3-805E44AF6C33}"/>
              </a:ext>
            </a:extLst>
          </p:cNvPr>
          <p:cNvSpPr>
            <a:spLocks noGrp="1"/>
          </p:cNvSpPr>
          <p:nvPr>
            <p:ph type="sldNum" sz="quarter" idx="12"/>
          </p:nvPr>
        </p:nvSpPr>
        <p:spPr/>
        <p:txBody>
          <a:bodyPr/>
          <a:lstStyle/>
          <a:p>
            <a:fld id="{5D930CE2-E237-40DC-A08E-4D82B5238387}" type="slidenum">
              <a:rPr lang="tr-TR" smtClean="0"/>
              <a:t>‹#›</a:t>
            </a:fld>
            <a:endParaRPr lang="tr-TR"/>
          </a:p>
        </p:txBody>
      </p:sp>
    </p:spTree>
    <p:extLst>
      <p:ext uri="{BB962C8B-B14F-4D97-AF65-F5344CB8AC3E}">
        <p14:creationId xmlns:p14="http://schemas.microsoft.com/office/powerpoint/2010/main" val="1846547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39E29B53-8DCC-471E-940F-12334FC52025}"/>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50A166B-7CC6-44A4-98BA-E9941132ABF5}"/>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D7B6BDF-71C9-4F1A-9B29-DF77B56D2F39}"/>
              </a:ext>
            </a:extLst>
          </p:cNvPr>
          <p:cNvSpPr>
            <a:spLocks noGrp="1"/>
          </p:cNvSpPr>
          <p:nvPr>
            <p:ph type="dt" sz="half" idx="10"/>
          </p:nvPr>
        </p:nvSpPr>
        <p:spPr/>
        <p:txBody>
          <a:bodyPr/>
          <a:lstStyle/>
          <a:p>
            <a:fld id="{CDF019AA-2513-44B8-8E56-35BD3F8F8240}" type="datetimeFigureOut">
              <a:rPr lang="tr-TR" smtClean="0"/>
              <a:t>15.04.2021</a:t>
            </a:fld>
            <a:endParaRPr lang="tr-TR"/>
          </a:p>
        </p:txBody>
      </p:sp>
      <p:sp>
        <p:nvSpPr>
          <p:cNvPr id="5" name="Alt Bilgi Yer Tutucusu 4">
            <a:extLst>
              <a:ext uri="{FF2B5EF4-FFF2-40B4-BE49-F238E27FC236}">
                <a16:creationId xmlns:a16="http://schemas.microsoft.com/office/drawing/2014/main" id="{D9044776-03F4-43BD-A353-71D849DE8E9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60B6D43-35DF-422D-8BCF-E140AA58165D}"/>
              </a:ext>
            </a:extLst>
          </p:cNvPr>
          <p:cNvSpPr>
            <a:spLocks noGrp="1"/>
          </p:cNvSpPr>
          <p:nvPr>
            <p:ph type="sldNum" sz="quarter" idx="12"/>
          </p:nvPr>
        </p:nvSpPr>
        <p:spPr/>
        <p:txBody>
          <a:bodyPr/>
          <a:lstStyle/>
          <a:p>
            <a:fld id="{5D930CE2-E237-40DC-A08E-4D82B5238387}" type="slidenum">
              <a:rPr lang="tr-TR" smtClean="0"/>
              <a:t>‹#›</a:t>
            </a:fld>
            <a:endParaRPr lang="tr-TR"/>
          </a:p>
        </p:txBody>
      </p:sp>
    </p:spTree>
    <p:extLst>
      <p:ext uri="{BB962C8B-B14F-4D97-AF65-F5344CB8AC3E}">
        <p14:creationId xmlns:p14="http://schemas.microsoft.com/office/powerpoint/2010/main" val="783329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0E3F38D-E341-4CA4-89A4-66794CC537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971A170-9AE9-483E-9170-ADA362B286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45E1BFE-DFA6-416C-BC5F-5337561317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F019AA-2513-44B8-8E56-35BD3F8F8240}" type="datetimeFigureOut">
              <a:rPr lang="tr-TR" smtClean="0"/>
              <a:t>15.04.2021</a:t>
            </a:fld>
            <a:endParaRPr lang="tr-TR"/>
          </a:p>
        </p:txBody>
      </p:sp>
      <p:sp>
        <p:nvSpPr>
          <p:cNvPr id="5" name="Alt Bilgi Yer Tutucusu 4">
            <a:extLst>
              <a:ext uri="{FF2B5EF4-FFF2-40B4-BE49-F238E27FC236}">
                <a16:creationId xmlns:a16="http://schemas.microsoft.com/office/drawing/2014/main" id="{F5FDC927-D052-44F4-A858-90B47E7922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EE4BED49-CC8C-4DA2-80F8-58A093A5B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930CE2-E237-40DC-A08E-4D82B5238387}" type="slidenum">
              <a:rPr lang="tr-TR" smtClean="0"/>
              <a:t>‹#›</a:t>
            </a:fld>
            <a:endParaRPr lang="tr-TR"/>
          </a:p>
        </p:txBody>
      </p:sp>
    </p:spTree>
    <p:extLst>
      <p:ext uri="{BB962C8B-B14F-4D97-AF65-F5344CB8AC3E}">
        <p14:creationId xmlns:p14="http://schemas.microsoft.com/office/powerpoint/2010/main" val="1824345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sunu kapa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12192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lt Başlık 1"/>
          <p:cNvSpPr>
            <a:spLocks noGrp="1"/>
          </p:cNvSpPr>
          <p:nvPr>
            <p:ph type="subTitle" idx="1"/>
          </p:nvPr>
        </p:nvSpPr>
        <p:spPr>
          <a:xfrm>
            <a:off x="4422098" y="1454046"/>
            <a:ext cx="5706350" cy="5287322"/>
          </a:xfrm>
        </p:spPr>
        <p:txBody>
          <a:bodyPr/>
          <a:lstStyle/>
          <a:p>
            <a:r>
              <a:rPr lang="tr-TR" sz="3600" b="1" i="1" dirty="0">
                <a:cs typeface="Arial" pitchFamily="34" charset="0"/>
              </a:rPr>
              <a:t>ÖZEL  EĞİTİM  POLİTİKALARI  VE YASAL DÜZENLEMELER</a:t>
            </a:r>
          </a:p>
          <a:p>
            <a:endParaRPr lang="tr-TR" b="1" i="1" dirty="0">
              <a:solidFill>
                <a:srgbClr val="C00000"/>
              </a:solidFill>
              <a:cs typeface="Arial" pitchFamily="34" charset="0"/>
            </a:endParaRPr>
          </a:p>
          <a:p>
            <a:endParaRPr lang="tr-TR" b="1" i="1" dirty="0">
              <a:solidFill>
                <a:srgbClr val="C00000"/>
              </a:solidFill>
              <a:cs typeface="Arial" pitchFamily="34" charset="0"/>
            </a:endParaRPr>
          </a:p>
          <a:p>
            <a:endParaRPr lang="tr-TR" b="1" i="1" dirty="0">
              <a:solidFill>
                <a:srgbClr val="C00000"/>
              </a:solidFill>
              <a:cs typeface="Arial" pitchFamily="34" charset="0"/>
            </a:endParaRPr>
          </a:p>
          <a:p>
            <a:r>
              <a:rPr lang="tr-TR" sz="3200" b="1" i="1" dirty="0">
                <a:solidFill>
                  <a:srgbClr val="C00000"/>
                </a:solidFill>
                <a:cs typeface="Arial" pitchFamily="34" charset="0"/>
              </a:rPr>
              <a:t>Engelli Bireyler Eğitim Yasası - </a:t>
            </a:r>
            <a:r>
              <a:rPr lang="tr-TR" sz="3200" b="1" i="1" dirty="0" err="1">
                <a:solidFill>
                  <a:srgbClr val="C00000"/>
                </a:solidFill>
                <a:cs typeface="Arial" pitchFamily="34" charset="0"/>
              </a:rPr>
              <a:t>Individuals</a:t>
            </a:r>
            <a:r>
              <a:rPr lang="tr-TR" sz="3200" b="1" i="1" dirty="0">
                <a:solidFill>
                  <a:srgbClr val="C00000"/>
                </a:solidFill>
                <a:cs typeface="Arial" pitchFamily="34" charset="0"/>
              </a:rPr>
              <a:t> </a:t>
            </a:r>
            <a:r>
              <a:rPr lang="tr-TR" sz="3200" b="1" i="1" dirty="0" err="1">
                <a:solidFill>
                  <a:srgbClr val="C00000"/>
                </a:solidFill>
                <a:cs typeface="Arial" pitchFamily="34" charset="0"/>
              </a:rPr>
              <a:t>with</a:t>
            </a:r>
            <a:r>
              <a:rPr lang="tr-TR" sz="3200" b="1" i="1" dirty="0">
                <a:solidFill>
                  <a:srgbClr val="C00000"/>
                </a:solidFill>
                <a:cs typeface="Arial" pitchFamily="34" charset="0"/>
              </a:rPr>
              <a:t> </a:t>
            </a:r>
            <a:r>
              <a:rPr lang="tr-TR" sz="3200" b="1" i="1" dirty="0" err="1">
                <a:solidFill>
                  <a:srgbClr val="C00000"/>
                </a:solidFill>
                <a:cs typeface="Arial" pitchFamily="34" charset="0"/>
              </a:rPr>
              <a:t>Disabilities</a:t>
            </a:r>
            <a:r>
              <a:rPr lang="tr-TR" sz="3200" b="1" i="1" dirty="0">
                <a:solidFill>
                  <a:srgbClr val="C00000"/>
                </a:solidFill>
                <a:cs typeface="Arial" pitchFamily="34" charset="0"/>
              </a:rPr>
              <a:t> </a:t>
            </a:r>
            <a:r>
              <a:rPr lang="tr-TR" sz="3200" b="1" i="1" dirty="0" err="1">
                <a:solidFill>
                  <a:srgbClr val="C00000"/>
                </a:solidFill>
                <a:cs typeface="Arial" pitchFamily="34" charset="0"/>
              </a:rPr>
              <a:t>Education</a:t>
            </a:r>
            <a:r>
              <a:rPr lang="tr-TR" sz="3200" b="1" i="1" dirty="0">
                <a:solidFill>
                  <a:srgbClr val="C00000"/>
                </a:solidFill>
                <a:cs typeface="Arial" pitchFamily="34" charset="0"/>
              </a:rPr>
              <a:t> </a:t>
            </a:r>
          </a:p>
          <a:p>
            <a:r>
              <a:rPr lang="tr-TR" sz="3200" b="1" i="1" dirty="0">
                <a:solidFill>
                  <a:srgbClr val="C00000"/>
                </a:solidFill>
                <a:cs typeface="Arial" pitchFamily="34" charset="0"/>
              </a:rPr>
              <a:t>(IDEA)</a:t>
            </a:r>
          </a:p>
          <a:p>
            <a:endParaRPr lang="tr-TR" b="1" i="1" dirty="0">
              <a:solidFill>
                <a:srgbClr val="C00000"/>
              </a:solidFill>
              <a:cs typeface="Arial" pitchFamily="34" charset="0"/>
            </a:endParaRPr>
          </a:p>
          <a:p>
            <a:endParaRPr lang="tr-TR" dirty="0"/>
          </a:p>
        </p:txBody>
      </p:sp>
    </p:spTree>
    <p:extLst>
      <p:ext uri="{BB962C8B-B14F-4D97-AF65-F5344CB8AC3E}">
        <p14:creationId xmlns:p14="http://schemas.microsoft.com/office/powerpoint/2010/main" val="2321144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6B5AAD-F75E-44F1-98A9-291068852B46}"/>
              </a:ext>
            </a:extLst>
          </p:cNvPr>
          <p:cNvSpPr>
            <a:spLocks noGrp="1"/>
          </p:cNvSpPr>
          <p:nvPr>
            <p:ph type="title"/>
          </p:nvPr>
        </p:nvSpPr>
        <p:spPr/>
        <p:txBody>
          <a:bodyPr/>
          <a:lstStyle/>
          <a:p>
            <a:r>
              <a:rPr lang="tr-TR" dirty="0"/>
              <a:t>IDEA</a:t>
            </a:r>
          </a:p>
        </p:txBody>
      </p:sp>
      <p:sp>
        <p:nvSpPr>
          <p:cNvPr id="3" name="İçerik Yer Tutucusu 2">
            <a:extLst>
              <a:ext uri="{FF2B5EF4-FFF2-40B4-BE49-F238E27FC236}">
                <a16:creationId xmlns:a16="http://schemas.microsoft.com/office/drawing/2014/main" id="{5EF7630D-4631-46BE-9CB9-1FDCA331CC3F}"/>
              </a:ext>
            </a:extLst>
          </p:cNvPr>
          <p:cNvSpPr>
            <a:spLocks noGrp="1"/>
          </p:cNvSpPr>
          <p:nvPr>
            <p:ph idx="1"/>
          </p:nvPr>
        </p:nvSpPr>
        <p:spPr/>
        <p:txBody>
          <a:bodyPr/>
          <a:lstStyle/>
          <a:p>
            <a:r>
              <a:rPr lang="tr-TR" b="0" i="0" dirty="0">
                <a:solidFill>
                  <a:srgbClr val="7A7B86"/>
                </a:solidFill>
                <a:effectLst/>
                <a:latin typeface="Lato"/>
              </a:rPr>
              <a:t>Bireysel Engelliler Eğitim Yasası (IDEA), Amerika Birleşik Devletleri'nde özel eğitim gerektiren engelliler için hak ve düzenlemeleri belirleyen federal yasadır.</a:t>
            </a:r>
          </a:p>
          <a:p>
            <a:r>
              <a:rPr lang="tr-TR" b="0" i="0" dirty="0">
                <a:solidFill>
                  <a:srgbClr val="7A7B86"/>
                </a:solidFill>
                <a:effectLst/>
                <a:latin typeface="Lato"/>
              </a:rPr>
              <a:t>Özel  eğitimcinin bir görevi de aile eğitimidir.  Aileye görevleri hatırlatılırken ; « bir  ebeveyn olarak, </a:t>
            </a:r>
            <a:r>
              <a:rPr lang="tr-TR" b="0" i="0" dirty="0" err="1">
                <a:solidFill>
                  <a:srgbClr val="7A7B86"/>
                </a:solidFill>
                <a:effectLst/>
                <a:latin typeface="Lato"/>
              </a:rPr>
              <a:t>IDEA'yı</a:t>
            </a:r>
            <a:r>
              <a:rPr lang="tr-TR" b="0" i="0" dirty="0">
                <a:solidFill>
                  <a:srgbClr val="7A7B86"/>
                </a:solidFill>
                <a:effectLst/>
                <a:latin typeface="Lato"/>
              </a:rPr>
              <a:t> ve çocuğunuzun okuluyla çalışmak için nasıl kullanabileceğinizi anlamanız önemlidir.» Mesajı verilmelidir.</a:t>
            </a:r>
            <a:endParaRPr lang="tr-TR" dirty="0"/>
          </a:p>
        </p:txBody>
      </p:sp>
    </p:spTree>
    <p:extLst>
      <p:ext uri="{BB962C8B-B14F-4D97-AF65-F5344CB8AC3E}">
        <p14:creationId xmlns:p14="http://schemas.microsoft.com/office/powerpoint/2010/main" val="3629093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2B66B9-0A48-4725-90E5-073BB753ABB8}"/>
              </a:ext>
            </a:extLst>
          </p:cNvPr>
          <p:cNvSpPr>
            <a:spLocks noGrp="1"/>
          </p:cNvSpPr>
          <p:nvPr>
            <p:ph type="title"/>
          </p:nvPr>
        </p:nvSpPr>
        <p:spPr/>
        <p:txBody>
          <a:bodyPr/>
          <a:lstStyle/>
          <a:p>
            <a:r>
              <a:rPr lang="tr-TR" b="1" dirty="0" err="1">
                <a:solidFill>
                  <a:srgbClr val="000113"/>
                </a:solidFill>
                <a:latin typeface="Lato"/>
              </a:rPr>
              <a:t>IDEA'yı</a:t>
            </a:r>
            <a:r>
              <a:rPr lang="tr-TR" b="1" dirty="0">
                <a:solidFill>
                  <a:srgbClr val="000113"/>
                </a:solidFill>
                <a:latin typeface="Lato"/>
              </a:rPr>
              <a:t> Anlamak</a:t>
            </a:r>
            <a:br>
              <a:rPr lang="tr-TR" b="1" dirty="0">
                <a:solidFill>
                  <a:srgbClr val="000113"/>
                </a:solidFill>
                <a:latin typeface="Lato"/>
              </a:rPr>
            </a:br>
            <a:endParaRPr lang="tr-TR" dirty="0"/>
          </a:p>
        </p:txBody>
      </p:sp>
      <p:sp>
        <p:nvSpPr>
          <p:cNvPr id="3" name="İçerik Yer Tutucusu 2">
            <a:extLst>
              <a:ext uri="{FF2B5EF4-FFF2-40B4-BE49-F238E27FC236}">
                <a16:creationId xmlns:a16="http://schemas.microsoft.com/office/drawing/2014/main" id="{7AE55CA9-5E2E-4C21-B233-577E648CD423}"/>
              </a:ext>
            </a:extLst>
          </p:cNvPr>
          <p:cNvSpPr>
            <a:spLocks noGrp="1"/>
          </p:cNvSpPr>
          <p:nvPr>
            <p:ph idx="1"/>
          </p:nvPr>
        </p:nvSpPr>
        <p:spPr/>
        <p:txBody>
          <a:bodyPr>
            <a:normAutofit/>
          </a:bodyPr>
          <a:lstStyle/>
          <a:p>
            <a:pPr algn="l"/>
            <a:r>
              <a:rPr lang="tr-TR" b="0" i="0" dirty="0">
                <a:solidFill>
                  <a:srgbClr val="7A7B86"/>
                </a:solidFill>
                <a:effectLst/>
                <a:latin typeface="Lato"/>
              </a:rPr>
              <a:t>IDEA kapsamında, tüm engelli çocuklara En Az Kısıtlayıcı Ortamda (LRE) Ücretsiz Uygun Bir Halk Eğitimi (FAPE) verilir. Bazı öğrenciler ayrıca Erken Müdahale (EI) ve Genişletilmiş Okul Yılı (ESY) hakkına sahiptir.</a:t>
            </a:r>
          </a:p>
          <a:p>
            <a:pPr algn="l"/>
            <a:r>
              <a:rPr lang="tr-TR" b="0" i="0" dirty="0">
                <a:solidFill>
                  <a:srgbClr val="7A7B86"/>
                </a:solidFill>
                <a:effectLst/>
                <a:latin typeface="Lato"/>
              </a:rPr>
              <a:t>Kanun, okulların hizmetleri nasıl sağlamaları veya reddetmeleri gerektiğini belirtir. Ayrıca, ebeveynleri hakları ve okul bölgesi ile çocuğunuzun yararına nasıl çalışabileceğiniz konusunda bilgilendirir. Çocuğunuzun öğrenme engeli, bozukluğu veya diğer özel ihtiyaçları varsa, kendinizi </a:t>
            </a:r>
            <a:r>
              <a:rPr lang="tr-TR" b="0" i="0" dirty="0" err="1">
                <a:solidFill>
                  <a:srgbClr val="7A7B86"/>
                </a:solidFill>
                <a:effectLst/>
                <a:latin typeface="Lato"/>
              </a:rPr>
              <a:t>IDEA'ya</a:t>
            </a:r>
            <a:r>
              <a:rPr lang="tr-TR" b="0" i="0" dirty="0">
                <a:solidFill>
                  <a:srgbClr val="7A7B86"/>
                </a:solidFill>
                <a:effectLst/>
                <a:latin typeface="Lato"/>
              </a:rPr>
              <a:t> alıştırmanız önemlidir.</a:t>
            </a:r>
          </a:p>
          <a:p>
            <a:endParaRPr lang="tr-TR" dirty="0"/>
          </a:p>
        </p:txBody>
      </p:sp>
    </p:spTree>
    <p:extLst>
      <p:ext uri="{BB962C8B-B14F-4D97-AF65-F5344CB8AC3E}">
        <p14:creationId xmlns:p14="http://schemas.microsoft.com/office/powerpoint/2010/main" val="2429081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39E5ED3-7556-4A89-8D7C-DB046471B8DB}"/>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6CB43FD2-6295-4232-BE62-547BCD9FD443}"/>
              </a:ext>
            </a:extLst>
          </p:cNvPr>
          <p:cNvSpPr>
            <a:spLocks noGrp="1"/>
          </p:cNvSpPr>
          <p:nvPr>
            <p:ph idx="1"/>
          </p:nvPr>
        </p:nvSpPr>
        <p:spPr/>
        <p:txBody>
          <a:bodyPr>
            <a:normAutofit lnSpcReduction="10000"/>
          </a:bodyPr>
          <a:lstStyle/>
          <a:p>
            <a:pPr algn="l"/>
            <a:r>
              <a:rPr lang="tr-TR" b="0" i="0" dirty="0">
                <a:solidFill>
                  <a:srgbClr val="7A7B86"/>
                </a:solidFill>
                <a:effectLst/>
                <a:latin typeface="Lato"/>
              </a:rPr>
              <a:t>Mevzuattaki dil çok fazla jargon içeriyorsa, özel bir eğitim savunucusundan veya özel eğitim yasasına aşina bir başkasından, anlamanıza yardımcı olmasını isteyebilirsiniz. Çocuğunuzun okulundaki özel eğitim programındaki öğretmenler de IDEA hakkında sorulabilecek iyi kaynaklar olabilir.</a:t>
            </a:r>
          </a:p>
          <a:p>
            <a:pPr algn="l"/>
            <a:r>
              <a:rPr lang="tr-TR" b="0" i="0" dirty="0">
                <a:solidFill>
                  <a:srgbClr val="7A7B86"/>
                </a:solidFill>
                <a:effectLst/>
                <a:latin typeface="Lato"/>
              </a:rPr>
              <a:t>ABD Eğitim Bakanlığı, </a:t>
            </a:r>
            <a:r>
              <a:rPr lang="tr-TR" b="0" i="0" dirty="0" err="1">
                <a:solidFill>
                  <a:srgbClr val="7A7B86"/>
                </a:solidFill>
                <a:effectLst/>
                <a:latin typeface="Lato"/>
              </a:rPr>
              <a:t>IDEA'yı</a:t>
            </a:r>
            <a:r>
              <a:rPr lang="tr-TR" b="0" i="0" dirty="0">
                <a:solidFill>
                  <a:srgbClr val="7A7B86"/>
                </a:solidFill>
                <a:effectLst/>
                <a:latin typeface="Lato"/>
              </a:rPr>
              <a:t> web sitesinde basit bir şekilde özetlemektedir. Yasanın "devletlerin ve kamu kurumlarının 6, 5 milyondan fazla uygun bebek, küçük çocuklar, çocuklar ve engelli gençlere erken müdahale, özel eğitim ve ilgili hizmetler sağladığını" belirtti.</a:t>
            </a:r>
          </a:p>
          <a:p>
            <a:endParaRPr lang="tr-TR" dirty="0"/>
          </a:p>
        </p:txBody>
      </p:sp>
      <p:pic>
        <p:nvPicPr>
          <p:cNvPr id="4" name="Picture 4" descr="sunu">
            <a:extLst>
              <a:ext uri="{FF2B5EF4-FFF2-40B4-BE49-F238E27FC236}">
                <a16:creationId xmlns:a16="http://schemas.microsoft.com/office/drawing/2014/main" id="{4FEFFEA1-B2A7-402D-946F-F70D34BB4C9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00821"/>
            <a:ext cx="12191999" cy="1356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886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39E5ED3-7556-4A89-8D7C-DB046471B8D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6CB43FD2-6295-4232-BE62-547BCD9FD443}"/>
              </a:ext>
            </a:extLst>
          </p:cNvPr>
          <p:cNvSpPr>
            <a:spLocks noGrp="1"/>
          </p:cNvSpPr>
          <p:nvPr>
            <p:ph idx="1"/>
          </p:nvPr>
        </p:nvSpPr>
        <p:spPr/>
        <p:txBody>
          <a:bodyPr/>
          <a:lstStyle/>
          <a:p>
            <a:r>
              <a:rPr lang="tr-TR" b="0" i="0" dirty="0">
                <a:solidFill>
                  <a:srgbClr val="7A7B86"/>
                </a:solidFill>
                <a:effectLst/>
                <a:latin typeface="Lato"/>
              </a:rPr>
              <a:t>IDEA ayrıca 2 yaş ve altındaki çocukların ebeveynlerine erken müdahale hizmeti almalarını sağlar. Bu arada, daha büyük çocukların ebeveynleri - 3 ile 21 yaş arasındakiler - yasalar uyarınca özel eğitim ve ilgili hizmetler alırlar.</a:t>
            </a:r>
            <a:endParaRPr lang="tr-TR" dirty="0"/>
          </a:p>
        </p:txBody>
      </p:sp>
      <p:pic>
        <p:nvPicPr>
          <p:cNvPr id="4" name="Picture 4" descr="sunu">
            <a:extLst>
              <a:ext uri="{FF2B5EF4-FFF2-40B4-BE49-F238E27FC236}">
                <a16:creationId xmlns:a16="http://schemas.microsoft.com/office/drawing/2014/main" id="{4FEFFEA1-B2A7-402D-946F-F70D34BB4C9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00821"/>
            <a:ext cx="12191999" cy="1356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983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ACA40F0-4D57-4E07-B721-5585F6BA4ED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6D02C93-B58E-4136-B443-3F17ED981AA7}"/>
              </a:ext>
            </a:extLst>
          </p:cNvPr>
          <p:cNvSpPr>
            <a:spLocks noGrp="1"/>
          </p:cNvSpPr>
          <p:nvPr>
            <p:ph idx="1"/>
          </p:nvPr>
        </p:nvSpPr>
        <p:spPr/>
        <p:txBody>
          <a:bodyPr>
            <a:normAutofit lnSpcReduction="10000"/>
          </a:bodyPr>
          <a:lstStyle/>
          <a:p>
            <a:r>
              <a:rPr lang="tr-TR" dirty="0"/>
              <a:t>. Erken Özel Eğitim Yaşamın ilk yılları, izleyen dönemlerin temelini oluşturur. Bu yüzden, çocukların gelişiminde 0-6 yaş dönemi önemlidir. Bu dönem, büyüme ve gelişmenin en hızlı olduğu dönemdir. Kişilik gelişimiyle birlikte bilişsel, sosyal-duygusal, motor ve dil gelişimi alanlarında değişiklikler görülmektedir. Erken çocukluk dönemi olarak adlandırılan bu dönemde, çocuğun gelişimsel özellikleri desteklenmeli ve onun var olan performansı daha yukarıya çıkarılmalıdır. Bu da çocuğa sunulacak olan erken eğitim hizmetleri ile mümkündür. Erken çocukluk eğitiminde sunulan hizmetlerle, çocuğa zengin uyaranlar ve uygun çevre koşulları sağlanarak gelişimleri desteklenmektedir. Bu destekler, hem normal gelişim gösteren hem de engelli olan çocuklar için önemlidir (</a:t>
            </a:r>
          </a:p>
        </p:txBody>
      </p:sp>
    </p:spTree>
    <p:extLst>
      <p:ext uri="{BB962C8B-B14F-4D97-AF65-F5344CB8AC3E}">
        <p14:creationId xmlns:p14="http://schemas.microsoft.com/office/powerpoint/2010/main" val="4098650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0107BC-B52A-430F-8BEA-15FAE747B02A}"/>
              </a:ext>
            </a:extLst>
          </p:cNvPr>
          <p:cNvSpPr>
            <a:spLocks noGrp="1"/>
          </p:cNvSpPr>
          <p:nvPr>
            <p:ph type="title"/>
          </p:nvPr>
        </p:nvSpPr>
        <p:spPr/>
        <p:txBody>
          <a:bodyPr/>
          <a:lstStyle/>
          <a:p>
            <a:r>
              <a:rPr lang="tr-TR" dirty="0"/>
              <a:t>Erken müdahale nedir? </a:t>
            </a:r>
          </a:p>
        </p:txBody>
      </p:sp>
      <p:sp>
        <p:nvSpPr>
          <p:cNvPr id="3" name="İçerik Yer Tutucusu 2">
            <a:extLst>
              <a:ext uri="{FF2B5EF4-FFF2-40B4-BE49-F238E27FC236}">
                <a16:creationId xmlns:a16="http://schemas.microsoft.com/office/drawing/2014/main" id="{6EBE658D-AB2F-43D5-AF9D-CE603F4D1CEB}"/>
              </a:ext>
            </a:extLst>
          </p:cNvPr>
          <p:cNvSpPr>
            <a:spLocks noGrp="1"/>
          </p:cNvSpPr>
          <p:nvPr>
            <p:ph idx="1"/>
          </p:nvPr>
        </p:nvSpPr>
        <p:spPr>
          <a:xfrm>
            <a:off x="838200" y="1454046"/>
            <a:ext cx="10515600" cy="5038829"/>
          </a:xfrm>
        </p:spPr>
        <p:txBody>
          <a:bodyPr>
            <a:normAutofit/>
          </a:bodyPr>
          <a:lstStyle/>
          <a:p>
            <a:r>
              <a:rPr lang="tr-TR" dirty="0"/>
              <a:t>Kendi yaş grubundan beklenen gelişim düzeyinden daha farklı bir gelişim göstererek risk grubunda olan veya gelişim geriliği/yetersizliği tanısı almış 0-3 yaş grubu çocuk ve ailelerine yönelik geliştirilen, çocukların gelişimlerini maksimum düzeye çıkarmak için birçok disiplinin </a:t>
            </a:r>
            <a:r>
              <a:rPr lang="tr-TR" dirty="0" err="1"/>
              <a:t>transdisipliner</a:t>
            </a:r>
            <a:r>
              <a:rPr lang="tr-TR" dirty="0"/>
              <a:t> bir yaklaşım içinde katkı sağladığı programları ifade etmektedir.</a:t>
            </a:r>
          </a:p>
          <a:p>
            <a:r>
              <a:rPr lang="tr-TR" dirty="0"/>
              <a:t> Erken müdahale, 3-5 yaş gelişimsel destek gereksinimi olan çocuklar için “erken çocukluk özel eğitimi veya okul öncesi özel eğitimi”, daha sonrasında ise “özel eğitim” adı altında devam eden bir süreçtir.</a:t>
            </a:r>
          </a:p>
          <a:p>
            <a:r>
              <a:rPr lang="tr-TR" dirty="0"/>
              <a:t> Erken müdahale süreci belirli basamaklardan oluşmaktadır. Yürütülen çalışmaların en etkili sonuçlara ulaşması için, çalışmaların basamaklar doğrultusunda sistematik olarak yürütülmesi önemlidir. </a:t>
            </a:r>
          </a:p>
        </p:txBody>
      </p:sp>
    </p:spTree>
    <p:extLst>
      <p:ext uri="{BB962C8B-B14F-4D97-AF65-F5344CB8AC3E}">
        <p14:creationId xmlns:p14="http://schemas.microsoft.com/office/powerpoint/2010/main" val="3718513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0D7ACA-E198-4544-B33F-3CC49A554F73}"/>
              </a:ext>
            </a:extLst>
          </p:cNvPr>
          <p:cNvSpPr>
            <a:spLocks noGrp="1"/>
          </p:cNvSpPr>
          <p:nvPr>
            <p:ph type="title"/>
          </p:nvPr>
        </p:nvSpPr>
        <p:spPr/>
        <p:txBody>
          <a:bodyPr/>
          <a:lstStyle/>
          <a:p>
            <a:r>
              <a:rPr lang="tr-TR" dirty="0"/>
              <a:t>Erken müdahale çalışmalarına rehberlik edecek basamaklar </a:t>
            </a:r>
          </a:p>
        </p:txBody>
      </p:sp>
      <p:sp>
        <p:nvSpPr>
          <p:cNvPr id="3" name="İçerik Yer Tutucusu 2">
            <a:extLst>
              <a:ext uri="{FF2B5EF4-FFF2-40B4-BE49-F238E27FC236}">
                <a16:creationId xmlns:a16="http://schemas.microsoft.com/office/drawing/2014/main" id="{FA8089DD-8161-4ED5-A7EE-605EA347954E}"/>
              </a:ext>
            </a:extLst>
          </p:cNvPr>
          <p:cNvSpPr>
            <a:spLocks noGrp="1"/>
          </p:cNvSpPr>
          <p:nvPr>
            <p:ph idx="1"/>
          </p:nvPr>
        </p:nvSpPr>
        <p:spPr/>
        <p:txBody>
          <a:bodyPr/>
          <a:lstStyle/>
          <a:p>
            <a:r>
              <a:rPr lang="tr-TR" dirty="0"/>
              <a:t>(1) Müracaat, (2) Değerlendirme, </a:t>
            </a:r>
          </a:p>
          <a:p>
            <a:r>
              <a:rPr lang="tr-TR" dirty="0"/>
              <a:t>(3) Tanılama, (4) Bilgilendirme/Yönlendirme, </a:t>
            </a:r>
          </a:p>
          <a:p>
            <a:r>
              <a:rPr lang="tr-TR" dirty="0"/>
              <a:t>(5) Bireyselleştirilmiş Aile Hizmet Planı (BAHP) Toplantısı,</a:t>
            </a:r>
          </a:p>
          <a:p>
            <a:r>
              <a:rPr lang="tr-TR" dirty="0"/>
              <a:t> (6) Hizmet Koordinatörlüğü, (7) BAHP 6 Aylık Gözden Geçirme,</a:t>
            </a:r>
          </a:p>
          <a:p>
            <a:r>
              <a:rPr lang="tr-TR" dirty="0"/>
              <a:t> (8) Yıllık BAHP Güncelleme, (9) Geçiş Süreci olarak sıralanabilir. </a:t>
            </a:r>
          </a:p>
        </p:txBody>
      </p:sp>
    </p:spTree>
    <p:extLst>
      <p:ext uri="{BB962C8B-B14F-4D97-AF65-F5344CB8AC3E}">
        <p14:creationId xmlns:p14="http://schemas.microsoft.com/office/powerpoint/2010/main" val="1527376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39E5ED3-7556-4A89-8D7C-DB046471B8DB}"/>
              </a:ext>
            </a:extLst>
          </p:cNvPr>
          <p:cNvSpPr>
            <a:spLocks noGrp="1"/>
          </p:cNvSpPr>
          <p:nvPr>
            <p:ph type="title"/>
          </p:nvPr>
        </p:nvSpPr>
        <p:spPr/>
        <p:txBody>
          <a:bodyPr/>
          <a:lstStyle/>
          <a:p>
            <a:r>
              <a:rPr lang="tr-TR" b="1" dirty="0">
                <a:solidFill>
                  <a:srgbClr val="000113"/>
                </a:solidFill>
                <a:latin typeface="Lato"/>
              </a:rPr>
              <a:t>IDEA Neden Önemli?</a:t>
            </a:r>
            <a:br>
              <a:rPr lang="tr-TR" b="1" dirty="0">
                <a:solidFill>
                  <a:srgbClr val="000113"/>
                </a:solidFill>
                <a:latin typeface="Lato"/>
              </a:rPr>
            </a:br>
            <a:endParaRPr lang="tr-TR" dirty="0"/>
          </a:p>
        </p:txBody>
      </p:sp>
      <p:sp>
        <p:nvSpPr>
          <p:cNvPr id="3" name="İçerik Yer Tutucusu 2">
            <a:extLst>
              <a:ext uri="{FF2B5EF4-FFF2-40B4-BE49-F238E27FC236}">
                <a16:creationId xmlns:a16="http://schemas.microsoft.com/office/drawing/2014/main" id="{6CB43FD2-6295-4232-BE62-547BCD9FD443}"/>
              </a:ext>
            </a:extLst>
          </p:cNvPr>
          <p:cNvSpPr>
            <a:spLocks noGrp="1"/>
          </p:cNvSpPr>
          <p:nvPr>
            <p:ph idx="1"/>
          </p:nvPr>
        </p:nvSpPr>
        <p:spPr/>
        <p:txBody>
          <a:bodyPr/>
          <a:lstStyle/>
          <a:p>
            <a:pPr algn="l"/>
            <a:r>
              <a:rPr lang="tr-TR" b="0" i="0" dirty="0">
                <a:solidFill>
                  <a:srgbClr val="7A7B86"/>
                </a:solidFill>
                <a:effectLst/>
                <a:latin typeface="Lato"/>
              </a:rPr>
              <a:t>FİKİR önemlidir, çünkü engelli öğrencilerin, gelişmeleri için ihtiyaç duydukları eğitimi almalarını sağlar.</a:t>
            </a:r>
          </a:p>
          <a:p>
            <a:pPr algn="l"/>
            <a:r>
              <a:rPr lang="tr-TR" b="0" i="0" dirty="0">
                <a:solidFill>
                  <a:srgbClr val="7A7B86"/>
                </a:solidFill>
                <a:effectLst/>
                <a:latin typeface="Lato"/>
              </a:rPr>
              <a:t>Küçük çocuklar söz konusu olduğunda IDEA, ebeveynlerin, öğrenme güçlüğü ve diğer rahatsızlıkların çocuğun akademik kariyerini tamamen kaybetmesini önlemek için gerekli hizmetlere erişmesine izin verir. Erken müdahale programları sayesinde, otizmi olan çocukların ebeveynleri, bu çocuklara küçük yaşlardan itibaren iletişim ve diğer kişilerarası becerilerde yardımcı olmak için hizmet alabilir.</a:t>
            </a:r>
          </a:p>
          <a:p>
            <a:endParaRPr lang="tr-TR" dirty="0"/>
          </a:p>
        </p:txBody>
      </p:sp>
      <p:pic>
        <p:nvPicPr>
          <p:cNvPr id="4" name="Picture 4" descr="sunu">
            <a:extLst>
              <a:ext uri="{FF2B5EF4-FFF2-40B4-BE49-F238E27FC236}">
                <a16:creationId xmlns:a16="http://schemas.microsoft.com/office/drawing/2014/main" id="{4FEFFEA1-B2A7-402D-946F-F70D34BB4C9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00821"/>
            <a:ext cx="12191999" cy="1356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9575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CB43FD2-6295-4232-BE62-547BCD9FD443}"/>
              </a:ext>
            </a:extLst>
          </p:cNvPr>
          <p:cNvSpPr>
            <a:spLocks noGrp="1"/>
          </p:cNvSpPr>
          <p:nvPr>
            <p:ph idx="1"/>
          </p:nvPr>
        </p:nvSpPr>
        <p:spPr/>
        <p:txBody>
          <a:bodyPr/>
          <a:lstStyle/>
          <a:p>
            <a:pPr algn="l"/>
            <a:r>
              <a:rPr lang="tr-TR" b="0" i="0" dirty="0">
                <a:solidFill>
                  <a:srgbClr val="7A7B86"/>
                </a:solidFill>
                <a:effectLst/>
                <a:latin typeface="Lato"/>
              </a:rPr>
              <a:t>Çocuklar okula geldiğinde, IDEA öğretmenlerin ve okul yetkililerinin özel ihtiyaçlarını dikkate almasını zorunlu kılar. Öğrenim engeli olan çocuklar devlet okullarında basitçe göz ardı edilemez veya göz ardı edilemez, çünkü federal yasa okulların onlara hizmet etmek için harekete geçmesi gerektiğini zorunlu kılar.</a:t>
            </a:r>
          </a:p>
          <a:p>
            <a:pPr algn="l"/>
            <a:r>
              <a:rPr lang="tr-TR" b="0" i="0" dirty="0">
                <a:solidFill>
                  <a:srgbClr val="7A7B86"/>
                </a:solidFill>
                <a:effectLst/>
                <a:latin typeface="Lato"/>
              </a:rPr>
              <a:t>IDEA ayrıca, eğer bir okulun veya bir okul bölgesinin çocuklarının ihtiyaçlarını ihmal ettiğine inanırlarsa, velilere savaşması için araçlar sağlar.</a:t>
            </a:r>
          </a:p>
          <a:p>
            <a:endParaRPr lang="tr-TR" dirty="0"/>
          </a:p>
        </p:txBody>
      </p:sp>
      <p:pic>
        <p:nvPicPr>
          <p:cNvPr id="4" name="Picture 4" descr="sunu">
            <a:extLst>
              <a:ext uri="{FF2B5EF4-FFF2-40B4-BE49-F238E27FC236}">
                <a16:creationId xmlns:a16="http://schemas.microsoft.com/office/drawing/2014/main" id="{4FEFFEA1-B2A7-402D-946F-F70D34BB4C9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00821"/>
            <a:ext cx="12191999" cy="1356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501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39E5ED3-7556-4A89-8D7C-DB046471B8DB}"/>
              </a:ext>
            </a:extLst>
          </p:cNvPr>
          <p:cNvSpPr>
            <a:spLocks noGrp="1"/>
          </p:cNvSpPr>
          <p:nvPr>
            <p:ph type="title"/>
          </p:nvPr>
        </p:nvSpPr>
        <p:spPr/>
        <p:txBody>
          <a:bodyPr/>
          <a:lstStyle/>
          <a:p>
            <a:r>
              <a:rPr lang="tr-TR" b="1" dirty="0">
                <a:solidFill>
                  <a:srgbClr val="000113"/>
                </a:solidFill>
                <a:latin typeface="Lato"/>
              </a:rPr>
              <a:t>FİKİR Mükemmel Değil</a:t>
            </a:r>
            <a:br>
              <a:rPr lang="tr-TR" b="1" dirty="0">
                <a:solidFill>
                  <a:srgbClr val="000113"/>
                </a:solidFill>
                <a:latin typeface="Lato"/>
              </a:rPr>
            </a:br>
            <a:endParaRPr lang="tr-TR" dirty="0"/>
          </a:p>
        </p:txBody>
      </p:sp>
      <p:sp>
        <p:nvSpPr>
          <p:cNvPr id="3" name="İçerik Yer Tutucusu 2">
            <a:extLst>
              <a:ext uri="{FF2B5EF4-FFF2-40B4-BE49-F238E27FC236}">
                <a16:creationId xmlns:a16="http://schemas.microsoft.com/office/drawing/2014/main" id="{6CB43FD2-6295-4232-BE62-547BCD9FD443}"/>
              </a:ext>
            </a:extLst>
          </p:cNvPr>
          <p:cNvSpPr>
            <a:spLocks noGrp="1"/>
          </p:cNvSpPr>
          <p:nvPr>
            <p:ph idx="1"/>
          </p:nvPr>
        </p:nvSpPr>
        <p:spPr/>
        <p:txBody>
          <a:bodyPr>
            <a:normAutofit fontScale="92500" lnSpcReduction="10000"/>
          </a:bodyPr>
          <a:lstStyle/>
          <a:p>
            <a:pPr algn="l"/>
            <a:r>
              <a:rPr lang="tr-TR" b="0" i="0" dirty="0">
                <a:solidFill>
                  <a:srgbClr val="7A7B86"/>
                </a:solidFill>
                <a:effectLst/>
                <a:latin typeface="Lato"/>
              </a:rPr>
              <a:t>IDEA, özel ihtiyaçları olan çocukların ayrımcılığa maruz kalmamasını önlerken, mükemmel bir yasa değildir. Öğrenme veya fiziksel engelli çocukların ebeveynlerinin yanı sıra şikayetleri dile getirme konusunda diğer zorluklar için nadir değildir. Bazı durumlarda, okulların maliyetleri düşürdüğünü veya çocuklarının ücretsiz ve uygun bir eğitime erişimini olumsuz yönde etkileyen olumsuz önlemler aldığını düşünüyorlar.</a:t>
            </a:r>
          </a:p>
          <a:p>
            <a:pPr algn="l"/>
            <a:r>
              <a:rPr lang="tr-TR" b="0" i="0" dirty="0">
                <a:solidFill>
                  <a:srgbClr val="7A7B86"/>
                </a:solidFill>
                <a:effectLst/>
                <a:latin typeface="Lato"/>
              </a:rPr>
              <a:t>Okulunuzun </a:t>
            </a:r>
            <a:r>
              <a:rPr lang="tr-TR" b="0" i="0" dirty="0" err="1">
                <a:solidFill>
                  <a:srgbClr val="7A7B86"/>
                </a:solidFill>
                <a:effectLst/>
                <a:latin typeface="Lato"/>
              </a:rPr>
              <a:t>IDEA'yı</a:t>
            </a:r>
            <a:r>
              <a:rPr lang="tr-TR" b="0" i="0" dirty="0">
                <a:solidFill>
                  <a:srgbClr val="7A7B86"/>
                </a:solidFill>
                <a:effectLst/>
                <a:latin typeface="Lato"/>
              </a:rPr>
              <a:t> ihlal ettiğini düşünüyorsanız, özel eğitim savunucunuz, bir avukat veya ABD Eğitim Bakanlığı ile iletişime geçin. Okul bölgenizdeki özel eğitim programında gezinmek için gereken desteği bulmak için ebeveynlerden oluşan organizasyonlara da katılabilirsiniz.</a:t>
            </a:r>
          </a:p>
          <a:p>
            <a:endParaRPr lang="tr-TR" dirty="0"/>
          </a:p>
        </p:txBody>
      </p:sp>
      <p:pic>
        <p:nvPicPr>
          <p:cNvPr id="4" name="Picture 4" descr="sunu">
            <a:extLst>
              <a:ext uri="{FF2B5EF4-FFF2-40B4-BE49-F238E27FC236}">
                <a16:creationId xmlns:a16="http://schemas.microsoft.com/office/drawing/2014/main" id="{4FEFFEA1-B2A7-402D-946F-F70D34BB4C9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00821"/>
            <a:ext cx="12191999" cy="1356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520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39E5ED3-7556-4A89-8D7C-DB046471B8DB}"/>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6CB43FD2-6295-4232-BE62-547BCD9FD443}"/>
              </a:ext>
            </a:extLst>
          </p:cNvPr>
          <p:cNvSpPr>
            <a:spLocks noGrp="1"/>
          </p:cNvSpPr>
          <p:nvPr>
            <p:ph idx="1"/>
          </p:nvPr>
        </p:nvSpPr>
        <p:spPr/>
        <p:txBody>
          <a:bodyPr/>
          <a:lstStyle/>
          <a:p>
            <a:endParaRPr lang="tr-TR"/>
          </a:p>
        </p:txBody>
      </p:sp>
      <p:pic>
        <p:nvPicPr>
          <p:cNvPr id="4" name="Picture 4" descr="sunu">
            <a:extLst>
              <a:ext uri="{FF2B5EF4-FFF2-40B4-BE49-F238E27FC236}">
                <a16:creationId xmlns:a16="http://schemas.microsoft.com/office/drawing/2014/main" id="{4FEFFEA1-B2A7-402D-946F-F70D34BB4C9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00821"/>
            <a:ext cx="12191999" cy="1356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8261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aşlık 1"/>
          <p:cNvSpPr>
            <a:spLocks noGrp="1"/>
          </p:cNvSpPr>
          <p:nvPr>
            <p:ph type="subTitle" idx="1"/>
          </p:nvPr>
        </p:nvSpPr>
        <p:spPr>
          <a:xfrm>
            <a:off x="4367808" y="260648"/>
            <a:ext cx="5760640" cy="6480720"/>
          </a:xfrm>
        </p:spPr>
        <p:txBody>
          <a:bodyPr/>
          <a:lstStyle/>
          <a:p>
            <a:r>
              <a:rPr lang="tr-TR" b="1" i="1" dirty="0">
                <a:solidFill>
                  <a:srgbClr val="C00000"/>
                </a:solidFill>
                <a:cs typeface="Arial" pitchFamily="34" charset="0"/>
              </a:rPr>
              <a:t>ÖZEL  EĞİTİM  POLİTİKALARI  VE YASAL DÜZENLEMELER</a:t>
            </a:r>
          </a:p>
          <a:p>
            <a:endParaRPr lang="tr-TR" b="1" i="1" dirty="0">
              <a:solidFill>
                <a:srgbClr val="C00000"/>
              </a:solidFill>
              <a:cs typeface="Arial" pitchFamily="34" charset="0"/>
            </a:endParaRPr>
          </a:p>
          <a:p>
            <a:endParaRPr lang="tr-TR" dirty="0"/>
          </a:p>
        </p:txBody>
      </p:sp>
      <p:pic>
        <p:nvPicPr>
          <p:cNvPr id="4" name="Picture 4" descr="sunu">
            <a:extLst>
              <a:ext uri="{FF2B5EF4-FFF2-40B4-BE49-F238E27FC236}">
                <a16:creationId xmlns:a16="http://schemas.microsoft.com/office/drawing/2014/main" id="{F9E76FD5-0D3F-4024-96FA-B9D5B0CE5A5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00821"/>
            <a:ext cx="12191999" cy="1356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a:extLst>
              <a:ext uri="{FF2B5EF4-FFF2-40B4-BE49-F238E27FC236}">
                <a16:creationId xmlns:a16="http://schemas.microsoft.com/office/drawing/2014/main" id="{39AD0E3E-BB51-4F22-B6D0-DD1EA5C1D4A0}"/>
              </a:ext>
            </a:extLst>
          </p:cNvPr>
          <p:cNvSpPr/>
          <p:nvPr/>
        </p:nvSpPr>
        <p:spPr>
          <a:xfrm>
            <a:off x="1350498" y="1856934"/>
            <a:ext cx="10100604" cy="2031325"/>
          </a:xfrm>
          <a:prstGeom prst="rect">
            <a:avLst/>
          </a:prstGeom>
        </p:spPr>
        <p:txBody>
          <a:bodyPr wrap="square">
            <a:spAutoFit/>
          </a:bodyPr>
          <a:lstStyle/>
          <a:p>
            <a:r>
              <a:rPr lang="tr-TR" dirty="0"/>
              <a:t>Engelli Bireylerin Eğitimi Yasası (</a:t>
            </a:r>
            <a:r>
              <a:rPr lang="tr-TR" dirty="0" err="1"/>
              <a:t>Individuals</a:t>
            </a:r>
            <a:r>
              <a:rPr lang="tr-TR" dirty="0"/>
              <a:t> </a:t>
            </a:r>
            <a:r>
              <a:rPr lang="tr-TR" dirty="0" err="1"/>
              <a:t>with</a:t>
            </a:r>
            <a:r>
              <a:rPr lang="tr-TR" dirty="0"/>
              <a:t> </a:t>
            </a:r>
            <a:r>
              <a:rPr lang="tr-TR" dirty="0" err="1"/>
              <a:t>Disabilities</a:t>
            </a:r>
            <a:r>
              <a:rPr lang="tr-TR" dirty="0"/>
              <a:t> </a:t>
            </a:r>
            <a:r>
              <a:rPr lang="tr-TR" dirty="0" err="1"/>
              <a:t>Education</a:t>
            </a:r>
            <a:r>
              <a:rPr lang="tr-TR" dirty="0"/>
              <a:t> </a:t>
            </a:r>
            <a:r>
              <a:rPr lang="tr-TR" dirty="0" err="1"/>
              <a:t>Act</a:t>
            </a:r>
            <a:r>
              <a:rPr lang="tr-TR" dirty="0"/>
              <a:t>-IDEA)-(1990)</a:t>
            </a:r>
          </a:p>
          <a:p>
            <a:r>
              <a:rPr lang="tr-TR" dirty="0"/>
              <a:t>• ABD’de 1990 yılında P.L. 101-476 sayılı Engelli Bireylerin Eğitim Yasası-IDEA yürürlüğe girerek P.L. 94-142’de tanınan hakların kapsamını genişletmiştir.</a:t>
            </a:r>
          </a:p>
          <a:p>
            <a:r>
              <a:rPr lang="tr-TR" dirty="0"/>
              <a:t>• Yasa, on bir yetersizlik kategorisine (sağırlık-körlük, sağırlık, duygusal bozukluk, işitme yetersizliği, zihinsel yetersizlikler, çoklu yetersizlikler, ortopedik yetersizlikler, diğer sağlık yetersizlikleri, özgül öğrenme yetersizlikleri, konuşma ve dil yetersizlikleri, körlüğü de kapsayan görme yetersizlikleri) ek olarak iki yetersizlik grubunu (otizm ve </a:t>
            </a:r>
            <a:r>
              <a:rPr lang="tr-TR" dirty="0" err="1"/>
              <a:t>travmatik</a:t>
            </a:r>
            <a:r>
              <a:rPr lang="tr-TR" dirty="0"/>
              <a:t> beyin zedelenmesi) kapsamına dahil etmiştir.</a:t>
            </a:r>
          </a:p>
        </p:txBody>
      </p:sp>
    </p:spTree>
    <p:extLst>
      <p:ext uri="{BB962C8B-B14F-4D97-AF65-F5344CB8AC3E}">
        <p14:creationId xmlns:p14="http://schemas.microsoft.com/office/powerpoint/2010/main" val="4151174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69F4336-F8BB-4C73-9D87-7347E50F2AF8}"/>
              </a:ext>
            </a:extLst>
          </p:cNvPr>
          <p:cNvSpPr>
            <a:spLocks noGrp="1"/>
          </p:cNvSpPr>
          <p:nvPr>
            <p:ph type="title"/>
          </p:nvPr>
        </p:nvSpPr>
        <p:spPr>
          <a:xfrm>
            <a:off x="649705" y="365125"/>
            <a:ext cx="10704095" cy="4399380"/>
          </a:xfrm>
        </p:spPr>
        <p:txBody>
          <a:bodyPr>
            <a:noAutofit/>
          </a:bodyPr>
          <a:lstStyle/>
          <a:p>
            <a:r>
              <a:rPr lang="tr-TR" sz="2400" dirty="0" err="1"/>
              <a:t>IDEA’nın</a:t>
            </a:r>
            <a:r>
              <a:rPr lang="tr-TR" sz="2400" dirty="0"/>
              <a:t> en önemli hükmü, yetersizliği olan ve 3-21 yaş aralığındaki bütün öğrencilere engeli ve cinsiyetine bakılmaksızın en az kısıtlayıcı ortamda uygun ve parasız özel eğitim ve ilgili hizmetleri alma hakkı sunmasıdır.</a:t>
            </a:r>
            <a:br>
              <a:rPr lang="tr-TR" sz="2400" dirty="0"/>
            </a:br>
            <a:r>
              <a:rPr lang="tr-TR" sz="2400" dirty="0"/>
              <a:t>• öğrencilere gereksinimlerine uygun özel eğitim hizmetlerine ek olarak </a:t>
            </a:r>
            <a:r>
              <a:rPr lang="tr-TR" sz="2400" dirty="0" err="1"/>
              <a:t>odyoloji</a:t>
            </a:r>
            <a:r>
              <a:rPr lang="tr-TR" sz="2400" dirty="0"/>
              <a:t>, dil-konuşma terapisi, fizyoterapi, iş-uğraşı terapisi, danışmanlık, ulaşım, sağlık ya da bakım hizmetleri sağlanmalıdır.</a:t>
            </a:r>
          </a:p>
        </p:txBody>
      </p:sp>
      <p:pic>
        <p:nvPicPr>
          <p:cNvPr id="4" name="Picture 4" descr="sunu">
            <a:extLst>
              <a:ext uri="{FF2B5EF4-FFF2-40B4-BE49-F238E27FC236}">
                <a16:creationId xmlns:a16="http://schemas.microsoft.com/office/drawing/2014/main" id="{FD200AE7-4570-4079-AB20-309EC4765B26}"/>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92505" y="5245329"/>
            <a:ext cx="1199949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757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69F4336-F8BB-4C73-9D87-7347E50F2AF8}"/>
              </a:ext>
            </a:extLst>
          </p:cNvPr>
          <p:cNvSpPr>
            <a:spLocks noGrp="1"/>
          </p:cNvSpPr>
          <p:nvPr>
            <p:ph type="title"/>
          </p:nvPr>
        </p:nvSpPr>
        <p:spPr>
          <a:xfrm>
            <a:off x="649705" y="365125"/>
            <a:ext cx="10704095" cy="4399380"/>
          </a:xfrm>
        </p:spPr>
        <p:txBody>
          <a:bodyPr>
            <a:noAutofit/>
          </a:bodyPr>
          <a:lstStyle/>
          <a:p>
            <a:r>
              <a:rPr lang="tr-TR" sz="2400" dirty="0"/>
              <a:t>Yasa ayrıca 0-3 yaş aralığındaki engelli küçük çocuklara erken çocukluk özel eğitimi hizmetlerinin verilmesini, bu çocukların ve ailelerinin gereksinimlerini karşılamaya yönelik Bireyselleştirilmiş Aile Hizmet Planı (BAHP) hazırlanması ve uygulanmasını sağlamıştır. </a:t>
            </a:r>
            <a:br>
              <a:rPr lang="tr-TR" sz="2400" dirty="0"/>
            </a:br>
            <a:r>
              <a:rPr lang="tr-TR" sz="2400" dirty="0"/>
              <a:t>• devletin özel </a:t>
            </a:r>
            <a:r>
              <a:rPr lang="tr-TR" sz="2400" dirty="0" err="1"/>
              <a:t>gereksinimli</a:t>
            </a:r>
            <a:r>
              <a:rPr lang="tr-TR" sz="2400" dirty="0"/>
              <a:t> küçük çocukları belirlemesi, erken tanılama ve müdahale için önlem alması beklenmiştir.</a:t>
            </a:r>
          </a:p>
        </p:txBody>
      </p:sp>
      <p:pic>
        <p:nvPicPr>
          <p:cNvPr id="4" name="Picture 4" descr="sunu">
            <a:extLst>
              <a:ext uri="{FF2B5EF4-FFF2-40B4-BE49-F238E27FC236}">
                <a16:creationId xmlns:a16="http://schemas.microsoft.com/office/drawing/2014/main" id="{FD200AE7-4570-4079-AB20-309EC4765B26}"/>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92505" y="5245329"/>
            <a:ext cx="1199949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230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69F4336-F8BB-4C73-9D87-7347E50F2AF8}"/>
              </a:ext>
            </a:extLst>
          </p:cNvPr>
          <p:cNvSpPr>
            <a:spLocks noGrp="1"/>
          </p:cNvSpPr>
          <p:nvPr>
            <p:ph type="title"/>
          </p:nvPr>
        </p:nvSpPr>
        <p:spPr>
          <a:xfrm>
            <a:off x="649705" y="365125"/>
            <a:ext cx="10704095" cy="4399380"/>
          </a:xfrm>
        </p:spPr>
        <p:txBody>
          <a:bodyPr>
            <a:noAutofit/>
          </a:bodyPr>
          <a:lstStyle/>
          <a:p>
            <a:r>
              <a:rPr lang="tr-TR" sz="2400" dirty="0"/>
              <a:t> </a:t>
            </a:r>
            <a:r>
              <a:rPr lang="tr-TR" sz="2400" dirty="0" err="1"/>
              <a:t>kurumlararası</a:t>
            </a:r>
            <a:r>
              <a:rPr lang="tr-TR" sz="2400" dirty="0"/>
              <a:t> eğitim programlarının ve geçiş planlarının geliştirilmesi</a:t>
            </a:r>
            <a:br>
              <a:rPr lang="tr-TR" sz="2400" dirty="0"/>
            </a:br>
            <a:r>
              <a:rPr lang="tr-TR" sz="2400" dirty="0"/>
              <a:t>• zihin engelli (</a:t>
            </a:r>
            <a:r>
              <a:rPr lang="tr-TR" sz="2400" dirty="0" err="1"/>
              <a:t>mentally</a:t>
            </a:r>
            <a:r>
              <a:rPr lang="tr-TR" sz="2400" dirty="0"/>
              <a:t> </a:t>
            </a:r>
            <a:r>
              <a:rPr lang="tr-TR" sz="2400" dirty="0" err="1"/>
              <a:t>handicapped</a:t>
            </a:r>
            <a:r>
              <a:rPr lang="tr-TR" sz="2400" dirty="0"/>
              <a:t>) terimi yerine, zihin yetersizliği (</a:t>
            </a:r>
            <a:r>
              <a:rPr lang="tr-TR" sz="2400" dirty="0" err="1"/>
              <a:t>mentally</a:t>
            </a:r>
            <a:r>
              <a:rPr lang="tr-TR" sz="2400" dirty="0"/>
              <a:t> </a:t>
            </a:r>
            <a:r>
              <a:rPr lang="tr-TR" sz="2400" dirty="0" err="1"/>
              <a:t>handicapped</a:t>
            </a:r>
            <a:r>
              <a:rPr lang="tr-TR" sz="2400" dirty="0"/>
              <a:t>) terimi kabul edilmiştir.</a:t>
            </a:r>
          </a:p>
        </p:txBody>
      </p:sp>
      <p:pic>
        <p:nvPicPr>
          <p:cNvPr id="4" name="Picture 4" descr="sunu">
            <a:extLst>
              <a:ext uri="{FF2B5EF4-FFF2-40B4-BE49-F238E27FC236}">
                <a16:creationId xmlns:a16="http://schemas.microsoft.com/office/drawing/2014/main" id="{FD200AE7-4570-4079-AB20-309EC4765B26}"/>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92505" y="5245329"/>
            <a:ext cx="1199949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6570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aşlık 1"/>
          <p:cNvSpPr>
            <a:spLocks noGrp="1"/>
          </p:cNvSpPr>
          <p:nvPr>
            <p:ph type="subTitle" idx="1"/>
          </p:nvPr>
        </p:nvSpPr>
        <p:spPr>
          <a:xfrm>
            <a:off x="647114" y="1617785"/>
            <a:ext cx="10691446" cy="3854548"/>
          </a:xfrm>
        </p:spPr>
        <p:txBody>
          <a:bodyPr/>
          <a:lstStyle/>
          <a:p>
            <a:r>
              <a:rPr lang="tr-TR" dirty="0" err="1"/>
              <a:t>IDEA’nın</a:t>
            </a:r>
            <a:r>
              <a:rPr lang="tr-TR" dirty="0"/>
              <a:t> 1997’de P.L. 105-17 sayılı kanunla yeniden düzenlenmesiyle “dikkat eksikliği </a:t>
            </a:r>
            <a:r>
              <a:rPr lang="tr-TR" dirty="0" err="1"/>
              <a:t>hiperaktivite</a:t>
            </a:r>
            <a:r>
              <a:rPr lang="tr-TR" dirty="0"/>
              <a:t> bozukluğu”, “diğer sağlık yetersizlikleri” kategorisine dahil edilmiştir. </a:t>
            </a:r>
          </a:p>
          <a:p>
            <a:r>
              <a:rPr lang="tr-TR" dirty="0"/>
              <a:t>• Ayrıca yetersizliği olanlar için işlevsel davranışsal değerlendirme ve davranışsal müdahale planları hazırlama hükümleri eklenmiş </a:t>
            </a:r>
          </a:p>
          <a:p>
            <a:r>
              <a:rPr lang="tr-TR" dirty="0"/>
              <a:t>• tüm </a:t>
            </a:r>
            <a:r>
              <a:rPr lang="tr-TR" dirty="0" err="1"/>
              <a:t>BEP’lerin</a:t>
            </a:r>
            <a:r>
              <a:rPr lang="tr-TR" dirty="0"/>
              <a:t> 16 yaşından önce programlar/ortamlar arası geçiş hizmetlerini içermesi gerekmiştir.</a:t>
            </a:r>
          </a:p>
        </p:txBody>
      </p:sp>
      <p:pic>
        <p:nvPicPr>
          <p:cNvPr id="4" name="Picture 4" descr="sunu">
            <a:extLst>
              <a:ext uri="{FF2B5EF4-FFF2-40B4-BE49-F238E27FC236}">
                <a16:creationId xmlns:a16="http://schemas.microsoft.com/office/drawing/2014/main" id="{D8DF9925-B729-4896-8472-1449B0E9858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505" y="5245329"/>
            <a:ext cx="1199949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8420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aşlık 1"/>
          <p:cNvSpPr>
            <a:spLocks noGrp="1"/>
          </p:cNvSpPr>
          <p:nvPr>
            <p:ph type="subTitle" idx="1"/>
          </p:nvPr>
        </p:nvSpPr>
        <p:spPr>
          <a:xfrm>
            <a:off x="505326" y="260648"/>
            <a:ext cx="9623122" cy="6480720"/>
          </a:xfrm>
        </p:spPr>
        <p:txBody>
          <a:bodyPr/>
          <a:lstStyle/>
          <a:p>
            <a:r>
              <a:rPr lang="tr-TR" dirty="0"/>
              <a:t> IDEA, P.L. 108-446 sayılı kanunla 2004’te de tekrar düzenlenmiştir. </a:t>
            </a:r>
          </a:p>
          <a:p>
            <a:r>
              <a:rPr lang="tr-TR" dirty="0"/>
              <a:t>• Bu yasada 0-3 yaş arası yetersizliği olan çocuklara ve risk altındaki çocuklara erken eğitim, geçiş hizmetleri, hizmetlerin iyileştirilmesine yönelik araştırma ve teknoloji yatırımları, teknik yardımlar, ailelerin ve özel eğitim personelinin yetiştirilmesi gibi konularda devlet desteğini gerekli kılan hükümlere yer verilmiştir. </a:t>
            </a:r>
          </a:p>
          <a:p>
            <a:r>
              <a:rPr lang="tr-TR" dirty="0"/>
              <a:t>• Bu düzenlemeye göre özel eğitim öğretmenlerinin yüksek nitelikli olması hedeflenmiştir. </a:t>
            </a:r>
          </a:p>
          <a:p>
            <a:r>
              <a:rPr lang="tr-TR"/>
              <a:t>• Yetersizliği olan bütün öğrencilerin gerekli uyarlamalar yapılarak okul ve ülke genelinde yapılan sınavlara ya da alternatif değerlendirmelere katılımının sağlanması zorunlu hale gelmiştir.</a:t>
            </a:r>
            <a:endParaRPr lang="tr-TR" dirty="0"/>
          </a:p>
        </p:txBody>
      </p:sp>
      <p:pic>
        <p:nvPicPr>
          <p:cNvPr id="4" name="Picture 4" descr="sunu">
            <a:extLst>
              <a:ext uri="{FF2B5EF4-FFF2-40B4-BE49-F238E27FC236}">
                <a16:creationId xmlns:a16="http://schemas.microsoft.com/office/drawing/2014/main" id="{D8DF9925-B729-4896-8472-1449B0E9858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505" y="5245329"/>
            <a:ext cx="1199949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3970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D51804D-4B21-46D5-B4C9-F862C68B7E7D}"/>
              </a:ext>
            </a:extLst>
          </p:cNvPr>
          <p:cNvSpPr>
            <a:spLocks noGrp="1"/>
          </p:cNvSpPr>
          <p:nvPr>
            <p:ph idx="1"/>
          </p:nvPr>
        </p:nvSpPr>
        <p:spPr>
          <a:xfrm>
            <a:off x="838200" y="0"/>
            <a:ext cx="10515600" cy="6176963"/>
          </a:xfrm>
        </p:spPr>
        <p:txBody>
          <a:bodyPr>
            <a:normAutofit/>
          </a:bodyPr>
          <a:lstStyle/>
          <a:p>
            <a:endParaRPr lang="tr-TR" dirty="0"/>
          </a:p>
          <a:p>
            <a:r>
              <a:rPr lang="tr-TR" dirty="0"/>
              <a:t>Özet:</a:t>
            </a:r>
          </a:p>
          <a:p>
            <a:r>
              <a:rPr lang="tr-TR" dirty="0" err="1"/>
              <a:t>FİKİR,dört</a:t>
            </a:r>
            <a:r>
              <a:rPr lang="tr-TR" dirty="0"/>
              <a:t> bölümden oluşur. </a:t>
            </a:r>
          </a:p>
          <a:p>
            <a:r>
              <a:rPr lang="tr-TR" dirty="0"/>
              <a:t>Bölüm A genel hükümlerini kapsar; </a:t>
            </a:r>
          </a:p>
          <a:p>
            <a:r>
              <a:rPr lang="tr-TR" dirty="0"/>
              <a:t>Bölüm B engelli tüm eğitimine yönelik kapsamı;</a:t>
            </a:r>
          </a:p>
          <a:p>
            <a:r>
              <a:rPr lang="tr-TR" dirty="0"/>
              <a:t> Bölüm C, doğumdan üç yaşına kadar olan çocuklar da dahil olmak üzere yeniye engelli bebekleri ve yeniden ortaya çıkıyor; </a:t>
            </a:r>
          </a:p>
          <a:p>
            <a:r>
              <a:rPr lang="tr-TR" dirty="0"/>
              <a:t>Bölüm D, federal yürütmek ulusal destek programlarından oluşur.</a:t>
            </a:r>
          </a:p>
          <a:p>
            <a:r>
              <a:rPr lang="tr-TR" dirty="0"/>
              <a:t> Kanunun her bölümü, 1975'teki ilk yasalaşmadan bu yana büyük ölçüde aynı kalmıştır. </a:t>
            </a:r>
          </a:p>
        </p:txBody>
      </p:sp>
      <p:pic>
        <p:nvPicPr>
          <p:cNvPr id="4" name="Picture 4" descr="sunu">
            <a:extLst>
              <a:ext uri="{FF2B5EF4-FFF2-40B4-BE49-F238E27FC236}">
                <a16:creationId xmlns:a16="http://schemas.microsoft.com/office/drawing/2014/main" id="{A6936113-02C7-4470-9CC8-57DCC760895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505" y="5245329"/>
            <a:ext cx="1199949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180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DD2B4F8-0398-4ED8-AFED-B92851E484D0}"/>
              </a:ext>
            </a:extLst>
          </p:cNvPr>
          <p:cNvSpPr>
            <a:spLocks noGrp="1"/>
          </p:cNvSpPr>
          <p:nvPr>
            <p:ph type="title"/>
          </p:nvPr>
        </p:nvSpPr>
        <p:spPr/>
        <p:txBody>
          <a:bodyPr/>
          <a:lstStyle/>
          <a:p>
            <a:r>
              <a:rPr lang="tr-TR" dirty="0"/>
              <a:t>Pratikte, İdea ana noktadan aydınlatan altı ana unsurdan oluşmaktadır. </a:t>
            </a:r>
          </a:p>
        </p:txBody>
      </p:sp>
      <p:sp>
        <p:nvSpPr>
          <p:cNvPr id="3" name="İçerik Yer Tutucusu 2">
            <a:extLst>
              <a:ext uri="{FF2B5EF4-FFF2-40B4-BE49-F238E27FC236}">
                <a16:creationId xmlns:a16="http://schemas.microsoft.com/office/drawing/2014/main" id="{9F14EE1E-ED98-46ED-BF2F-AA573E7D2E5A}"/>
              </a:ext>
            </a:extLst>
          </p:cNvPr>
          <p:cNvSpPr>
            <a:spLocks noGrp="1"/>
          </p:cNvSpPr>
          <p:nvPr>
            <p:ph idx="1"/>
          </p:nvPr>
        </p:nvSpPr>
        <p:spPr/>
        <p:txBody>
          <a:bodyPr>
            <a:normAutofit/>
          </a:bodyPr>
          <a:lstStyle/>
          <a:p>
            <a:r>
              <a:rPr lang="tr-TR" dirty="0"/>
              <a:t> Bireyselleştirilmiş Eğitim Programı (IEP); </a:t>
            </a:r>
          </a:p>
          <a:p>
            <a:r>
              <a:rPr lang="tr-TR" dirty="0"/>
              <a:t>Ücretsiz ve Uygun Halk Eğitimi (FAPE); </a:t>
            </a:r>
          </a:p>
          <a:p>
            <a:r>
              <a:rPr lang="tr-TR" dirty="0"/>
              <a:t>En Az Kısıtlayıcı Ortam (LRE); </a:t>
            </a:r>
          </a:p>
          <a:p>
            <a:r>
              <a:rPr lang="tr-TR" dirty="0"/>
              <a:t>Uygun Değerlendirme; </a:t>
            </a:r>
          </a:p>
          <a:p>
            <a:r>
              <a:rPr lang="tr-TR" dirty="0"/>
              <a:t>Ebeveyn ve Öğretmen Katılımı;</a:t>
            </a:r>
          </a:p>
          <a:p>
            <a:r>
              <a:rPr lang="tr-TR" dirty="0"/>
              <a:t> ve Usule İlişkin Önlemler.</a:t>
            </a:r>
          </a:p>
          <a:p>
            <a:r>
              <a:rPr lang="tr-TR" dirty="0"/>
              <a:t> </a:t>
            </a:r>
          </a:p>
        </p:txBody>
      </p:sp>
    </p:spTree>
    <p:extLst>
      <p:ext uri="{BB962C8B-B14F-4D97-AF65-F5344CB8AC3E}">
        <p14:creationId xmlns:p14="http://schemas.microsoft.com/office/powerpoint/2010/main" val="2760189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B29FCCD-F54C-4C9A-BD9B-B70EE8158545}"/>
              </a:ext>
            </a:extLst>
          </p:cNvPr>
          <p:cNvSpPr>
            <a:spLocks noGrp="1"/>
          </p:cNvSpPr>
          <p:nvPr>
            <p:ph type="title"/>
          </p:nvPr>
        </p:nvSpPr>
        <p:spPr/>
        <p:txBody>
          <a:bodyPr/>
          <a:lstStyle/>
          <a:p>
            <a:r>
              <a:rPr lang="tr-TR" dirty="0"/>
              <a:t>Bu altı ana unsurun yanı sıra, IDEA ile bağlantılı birkaç bileşen vardır: </a:t>
            </a:r>
          </a:p>
        </p:txBody>
      </p:sp>
      <p:sp>
        <p:nvSpPr>
          <p:cNvPr id="3" name="İçerik Yer Tutucusu 2">
            <a:extLst>
              <a:ext uri="{FF2B5EF4-FFF2-40B4-BE49-F238E27FC236}">
                <a16:creationId xmlns:a16="http://schemas.microsoft.com/office/drawing/2014/main" id="{E2F6784B-57D4-48D9-93D1-6386F1FE1A72}"/>
              </a:ext>
            </a:extLst>
          </p:cNvPr>
          <p:cNvSpPr>
            <a:spLocks noGrp="1"/>
          </p:cNvSpPr>
          <p:nvPr>
            <p:ph idx="1"/>
          </p:nvPr>
        </p:nvSpPr>
        <p:spPr/>
        <p:txBody>
          <a:bodyPr>
            <a:normAutofit/>
          </a:bodyPr>
          <a:lstStyle/>
          <a:p>
            <a:r>
              <a:rPr lang="tr-TR" dirty="0"/>
              <a:t>Bilginin Gizliliği, </a:t>
            </a:r>
          </a:p>
          <a:p>
            <a:r>
              <a:rPr lang="tr-TR" dirty="0"/>
              <a:t>Geçiş Hizmetleri </a:t>
            </a:r>
          </a:p>
          <a:p>
            <a:r>
              <a:rPr lang="tr-TR" dirty="0"/>
              <a:t>ve Disiplin.</a:t>
            </a:r>
          </a:p>
          <a:p>
            <a:r>
              <a:rPr lang="tr-TR" dirty="0"/>
              <a:t> </a:t>
            </a:r>
            <a:r>
              <a:rPr lang="tr-TR" dirty="0" err="1"/>
              <a:t>IDEA'nın</a:t>
            </a:r>
            <a:r>
              <a:rPr lang="tr-TR" dirty="0"/>
              <a:t> yeniden yetkilendirildiği yıllar boyunca, bu IDEA hakkında öğrenirken anahtar kavramlar haline geldi.</a:t>
            </a:r>
          </a:p>
        </p:txBody>
      </p:sp>
    </p:spTree>
    <p:extLst>
      <p:ext uri="{BB962C8B-B14F-4D97-AF65-F5344CB8AC3E}">
        <p14:creationId xmlns:p14="http://schemas.microsoft.com/office/powerpoint/2010/main" val="223302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DCD6883-28D6-41AF-B81A-C6AB23C0D349}"/>
              </a:ext>
            </a:extLst>
          </p:cNvPr>
          <p:cNvSpPr>
            <a:spLocks noGrp="1"/>
          </p:cNvSpPr>
          <p:nvPr>
            <p:ph type="title"/>
          </p:nvPr>
        </p:nvSpPr>
        <p:spPr/>
        <p:txBody>
          <a:bodyPr/>
          <a:lstStyle/>
          <a:p>
            <a:r>
              <a:rPr lang="tr-TR" dirty="0"/>
              <a:t>EHA-1975 / IDEA-1990/ Yeniden düzenlenmesi 2004</a:t>
            </a:r>
          </a:p>
        </p:txBody>
      </p:sp>
      <p:sp>
        <p:nvSpPr>
          <p:cNvPr id="3" name="İçerik Yer Tutucusu 2">
            <a:extLst>
              <a:ext uri="{FF2B5EF4-FFF2-40B4-BE49-F238E27FC236}">
                <a16:creationId xmlns:a16="http://schemas.microsoft.com/office/drawing/2014/main" id="{09E1557F-162A-477C-9F43-50A36936CEF2}"/>
              </a:ext>
            </a:extLst>
          </p:cNvPr>
          <p:cNvSpPr>
            <a:spLocks noGrp="1"/>
          </p:cNvSpPr>
          <p:nvPr>
            <p:ph idx="1"/>
          </p:nvPr>
        </p:nvSpPr>
        <p:spPr/>
        <p:txBody>
          <a:bodyPr/>
          <a:lstStyle/>
          <a:p>
            <a:r>
              <a:rPr lang="tr-TR" dirty="0"/>
              <a:t>IDEA, daha önce, 1975'ten 1990'a kadar Tüm Engelli Çocuklar İçin Eğitim Yasası (EHA) olarak biliniyordu. 1990'da Amerika Birleşik Resim Kongresi </a:t>
            </a:r>
            <a:r>
              <a:rPr lang="tr-TR" dirty="0" err="1"/>
              <a:t>EHA'yı</a:t>
            </a:r>
            <a:r>
              <a:rPr lang="tr-TR" dirty="0"/>
              <a:t> yeniden yetkilendirdi ve şirketi IDEA olarak değiştirdi. Genel olarak, </a:t>
            </a:r>
            <a:r>
              <a:rPr lang="tr-TR" dirty="0" err="1"/>
              <a:t>IDEA'nın</a:t>
            </a:r>
            <a:r>
              <a:rPr lang="tr-TR" dirty="0"/>
              <a:t> amacı engelli çocuklara engelli olmayan öğrencilerle aynı eğitim fırsatını sağlamaktır.</a:t>
            </a:r>
          </a:p>
        </p:txBody>
      </p:sp>
    </p:spTree>
    <p:extLst>
      <p:ext uri="{BB962C8B-B14F-4D97-AF65-F5344CB8AC3E}">
        <p14:creationId xmlns:p14="http://schemas.microsoft.com/office/powerpoint/2010/main" val="243561186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1429</Words>
  <Application>Microsoft Office PowerPoint</Application>
  <PresentationFormat>Geniş ekran</PresentationFormat>
  <Paragraphs>71</Paragraphs>
  <Slides>22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22</vt:i4>
      </vt:variant>
    </vt:vector>
  </HeadingPairs>
  <TitlesOfParts>
    <vt:vector size="27" baseType="lpstr">
      <vt:lpstr>Arial</vt:lpstr>
      <vt:lpstr>Calibri</vt:lpstr>
      <vt:lpstr>Calibri Light</vt:lpstr>
      <vt:lpstr>Lato</vt:lpstr>
      <vt:lpstr>Office Teması</vt:lpstr>
      <vt:lpstr>PowerPoint Sunusu</vt:lpstr>
      <vt:lpstr>IDEA</vt:lpstr>
      <vt:lpstr>IDEA'yı Anlamak </vt:lpstr>
      <vt:lpstr>PowerPoint Sunusu</vt:lpstr>
      <vt:lpstr>PowerPoint Sunusu</vt:lpstr>
      <vt:lpstr>PowerPoint Sunusu</vt:lpstr>
      <vt:lpstr>Erken müdahale nedir? </vt:lpstr>
      <vt:lpstr>Erken müdahale çalışmalarına rehberlik edecek basamaklar </vt:lpstr>
      <vt:lpstr>IDEA Neden Önemli? </vt:lpstr>
      <vt:lpstr>PowerPoint Sunusu</vt:lpstr>
      <vt:lpstr>FİKİR Mükemmel Değil </vt:lpstr>
      <vt:lpstr>PowerPoint Sunusu</vt:lpstr>
      <vt:lpstr>PowerPoint Sunusu</vt:lpstr>
      <vt:lpstr>IDEA’nın en önemli hükmü, yetersizliği olan ve 3-21 yaş aralığındaki bütün öğrencilere engeli ve cinsiyetine bakılmaksızın en az kısıtlayıcı ortamda uygun ve parasız özel eğitim ve ilgili hizmetleri alma hakkı sunmasıdır. • öğrencilere gereksinimlerine uygun özel eğitim hizmetlerine ek olarak odyoloji, dil-konuşma terapisi, fizyoterapi, iş-uğraşı terapisi, danışmanlık, ulaşım, sağlık ya da bakım hizmetleri sağlanmalıdır.</vt:lpstr>
      <vt:lpstr>Yasa ayrıca 0-3 yaş aralığındaki engelli küçük çocuklara erken çocukluk özel eğitimi hizmetlerinin verilmesini, bu çocukların ve ailelerinin gereksinimlerini karşılamaya yönelik Bireyselleştirilmiş Aile Hizmet Planı (BAHP) hazırlanması ve uygulanmasını sağlamıştır.  • devletin özel gereksinimli küçük çocukları belirlemesi, erken tanılama ve müdahale için önlem alması beklenmiştir.</vt:lpstr>
      <vt:lpstr> kurumlararası eğitim programlarının ve geçiş planlarının geliştirilmesi • zihin engelli (mentally handicapped) terimi yerine, zihin yetersizliği (mentally handicapped) terimi kabul edilmiştir.</vt:lpstr>
      <vt:lpstr>PowerPoint Sunusu</vt:lpstr>
      <vt:lpstr>PowerPoint Sunusu</vt:lpstr>
      <vt:lpstr>PowerPoint Sunusu</vt:lpstr>
      <vt:lpstr>Pratikte, İdea ana noktadan aydınlatan altı ana unsurdan oluşmaktadır. </vt:lpstr>
      <vt:lpstr>Bu altı ana unsurun yanı sıra, IDEA ile bağlantılı birkaç bileşen vardır: </vt:lpstr>
      <vt:lpstr>EHA-1975 / IDEA-1990/ Yeniden düzenlenmesi 2004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mahmut keskin</dc:creator>
  <cp:lastModifiedBy>mahmut keskin</cp:lastModifiedBy>
  <cp:revision>3</cp:revision>
  <dcterms:created xsi:type="dcterms:W3CDTF">2020-03-18T20:25:52Z</dcterms:created>
  <dcterms:modified xsi:type="dcterms:W3CDTF">2021-04-15T11:32:16Z</dcterms:modified>
</cp:coreProperties>
</file>